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88" r:id="rId4"/>
    <p:sldId id="299" r:id="rId5"/>
    <p:sldId id="302" r:id="rId6"/>
    <p:sldId id="272" r:id="rId7"/>
    <p:sldId id="307" r:id="rId8"/>
    <p:sldId id="304" r:id="rId9"/>
    <p:sldId id="310" r:id="rId10"/>
    <p:sldId id="311" r:id="rId11"/>
    <p:sldId id="309" r:id="rId12"/>
    <p:sldId id="305" r:id="rId13"/>
    <p:sldId id="312" r:id="rId14"/>
    <p:sldId id="341" r:id="rId15"/>
    <p:sldId id="34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8" r:id="rId24"/>
    <p:sldId id="320" r:id="rId25"/>
    <p:sldId id="322" r:id="rId26"/>
    <p:sldId id="324" r:id="rId27"/>
    <p:sldId id="325" r:id="rId28"/>
    <p:sldId id="284" r:id="rId29"/>
    <p:sldId id="323" r:id="rId30"/>
    <p:sldId id="327" r:id="rId31"/>
    <p:sldId id="344" r:id="rId32"/>
    <p:sldId id="343" r:id="rId33"/>
    <p:sldId id="329" r:id="rId34"/>
    <p:sldId id="330" r:id="rId35"/>
    <p:sldId id="340" r:id="rId36"/>
    <p:sldId id="286" r:id="rId37"/>
  </p:sldIdLst>
  <p:sldSz cx="18288000" cy="10287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>
          <p15:clr>
            <a:srgbClr val="A4A3A4"/>
          </p15:clr>
        </p15:guide>
        <p15:guide id="2" pos="28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86"/>
      </p:cViewPr>
      <p:guideLst>
        <p:guide orient="horz" pos="2132"/>
        <p:guide pos="2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DDE5EC-52EC-4E64-B501-0B0091B485FF}" type="doc">
      <dgm:prSet loTypeId="urn:microsoft.com/office/officeart/2005/8/layout/list1#1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29859F2A-ABDA-47F1-BB9B-491134BE9D2C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Trang chủ: Giới thiệu đề tài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5EC9B6-185B-4200-A686-0A846FDD6D65}" type="parTrans" cxnId="{9C27B94E-A212-42F0-86CA-B9DDDBF81845}">
      <dgm:prSet/>
      <dgm:spPr/>
      <dgm:t>
        <a:bodyPr/>
        <a:lstStyle/>
        <a:p>
          <a:endParaRPr lang="en-US"/>
        </a:p>
      </dgm:t>
    </dgm:pt>
    <dgm:pt modelId="{1648A9E6-D778-4FE5-BF63-B6B02498A0E0}" type="sibTrans" cxnId="{9C27B94E-A212-42F0-86CA-B9DDDBF81845}">
      <dgm:prSet/>
      <dgm:spPr/>
      <dgm:t>
        <a:bodyPr/>
        <a:lstStyle/>
        <a:p>
          <a:endParaRPr lang="en-US"/>
        </a:p>
      </dgm:t>
    </dgm:pt>
    <dgm:pt modelId="{809F39EF-64B3-4B59-927F-7528A0C5AD11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endParaRPr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B26767-8360-4C3F-A30E-A492A8C44D07}" type="parTrans" cxnId="{92401EF7-6C51-44D3-940D-8409D78D6C56}">
      <dgm:prSet/>
      <dgm:spPr/>
      <dgm:t>
        <a:bodyPr/>
        <a:lstStyle/>
        <a:p>
          <a:endParaRPr lang="vi-VN"/>
        </a:p>
      </dgm:t>
    </dgm:pt>
    <dgm:pt modelId="{00522C5C-B4D5-4CD5-8AA0-1BA4512F1199}" type="sibTrans" cxnId="{92401EF7-6C51-44D3-940D-8409D78D6C56}">
      <dgm:prSet/>
      <dgm:spPr/>
      <dgm:t>
        <a:bodyPr/>
        <a:lstStyle/>
        <a:p>
          <a:endParaRPr lang="vi-VN"/>
        </a:p>
      </dgm:t>
    </dgm:pt>
    <dgm:pt modelId="{CA167E38-B344-4167-9641-2F826DE9E461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vi-VN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Hệ thống </a:t>
          </a:r>
          <a:r>
            <a:rPr lang="vi-VN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Là trang giải quyết vấn đề, quản lí và điều khiển các thiết bị trong phòng khách, phòng ngủ và phòng bếp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469207-2FC6-453E-BFB5-BA8EFF5A5C07}" type="parTrans" cxnId="{D3CE2776-C911-4C77-877B-0EDA454289C3}">
      <dgm:prSet/>
      <dgm:spPr/>
      <dgm:t>
        <a:bodyPr/>
        <a:lstStyle/>
        <a:p>
          <a:endParaRPr lang="en-US"/>
        </a:p>
      </dgm:t>
    </dgm:pt>
    <dgm:pt modelId="{FDB258B7-E9E1-4276-9411-9B3C5B055F9E}" type="sibTrans" cxnId="{D3CE2776-C911-4C77-877B-0EDA454289C3}">
      <dgm:prSet/>
      <dgm:spPr/>
      <dgm:t>
        <a:bodyPr/>
        <a:lstStyle/>
        <a:p>
          <a:endParaRPr lang="en-US"/>
        </a:p>
      </dgm:t>
    </dgm:pt>
    <dgm:pt modelId="{EA328A35-6F3F-453B-B3A8-091CF1ECD16E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endParaRPr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9D24EF-86C5-4895-8E63-A3C8E6EBAF0A}" type="parTrans" cxnId="{AE8BCA3B-FB3D-4418-8745-B93D9A6068D1}">
      <dgm:prSet/>
      <dgm:spPr/>
      <dgm:t>
        <a:bodyPr/>
        <a:lstStyle/>
        <a:p>
          <a:endParaRPr lang="vi-VN"/>
        </a:p>
      </dgm:t>
    </dgm:pt>
    <dgm:pt modelId="{D0C7C933-7A8E-41E5-969A-6BD16D834AD1}" type="sibTrans" cxnId="{AE8BCA3B-FB3D-4418-8745-B93D9A6068D1}">
      <dgm:prSet/>
      <dgm:spPr/>
      <dgm:t>
        <a:bodyPr/>
        <a:lstStyle/>
        <a:p>
          <a:endParaRPr lang="vi-VN"/>
        </a:p>
      </dgm:t>
    </dgm:pt>
    <dgm:pt modelId="{4B48D9A1-DBE3-4048-A7EA-FC931567A772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vi-VN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Trang Thành viên : Giới thiệu thành viên và nhiệm vụ của các thành viên trong nhóm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7D61E3-BAE1-48FD-94AC-845573424557}" type="parTrans" cxnId="{FF58E1AE-4245-475E-90B8-BED0C7AAFE85}">
      <dgm:prSet/>
      <dgm:spPr/>
      <dgm:t>
        <a:bodyPr/>
        <a:lstStyle/>
        <a:p>
          <a:endParaRPr lang="en-US"/>
        </a:p>
      </dgm:t>
    </dgm:pt>
    <dgm:pt modelId="{B85E1488-2658-47C4-8B1F-BF21C1A9A411}" type="sibTrans" cxnId="{FF58E1AE-4245-475E-90B8-BED0C7AAFE85}">
      <dgm:prSet/>
      <dgm:spPr/>
      <dgm:t>
        <a:bodyPr/>
        <a:lstStyle/>
        <a:p>
          <a:endParaRPr lang="en-US"/>
        </a:p>
      </dgm:t>
    </dgm:pt>
    <dgm:pt modelId="{7534608E-690D-4989-BAA6-3340A1B04AA1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endParaRPr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5112B9-EF23-4482-B104-0A0CD750E47D}" type="parTrans" cxnId="{FD7F79B6-DD28-4A6D-8FF0-74358786AB33}">
      <dgm:prSet/>
      <dgm:spPr/>
      <dgm:t>
        <a:bodyPr/>
        <a:lstStyle/>
        <a:p>
          <a:endParaRPr lang="vi-VN"/>
        </a:p>
      </dgm:t>
    </dgm:pt>
    <dgm:pt modelId="{C85A4EC9-51AE-4F0A-9FE0-E2D0261BC722}" type="sibTrans" cxnId="{FD7F79B6-DD28-4A6D-8FF0-74358786AB33}">
      <dgm:prSet/>
      <dgm:spPr/>
      <dgm:t>
        <a:bodyPr/>
        <a:lstStyle/>
        <a:p>
          <a:endParaRPr lang="vi-VN"/>
        </a:p>
      </dgm:t>
    </dgm:pt>
    <dgm:pt modelId="{4CA23F9E-8AA3-44A4-83AF-6468918B0F45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vi-VN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Giới thiệu</a:t>
          </a:r>
          <a:r>
            <a:rPr lang="vi-VN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altLang="vi-VN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Nội dung, Mục tiêu của đồ án.</a:t>
          </a:r>
        </a:p>
      </dgm:t>
    </dgm:pt>
    <dgm:pt modelId="{52CF2090-4D3B-434A-A576-DFCAFF96B2E3}" type="parTrans" cxnId="{41A81E42-8969-4382-A105-484961463C59}">
      <dgm:prSet/>
      <dgm:spPr/>
      <dgm:t>
        <a:bodyPr/>
        <a:lstStyle/>
        <a:p>
          <a:endParaRPr lang="en-US"/>
        </a:p>
      </dgm:t>
    </dgm:pt>
    <dgm:pt modelId="{EA51AD6F-28BC-46D4-987D-0B02D49D1739}" type="sibTrans" cxnId="{41A81E42-8969-4382-A105-484961463C59}">
      <dgm:prSet/>
      <dgm:spPr/>
      <dgm:t>
        <a:bodyPr/>
        <a:lstStyle/>
        <a:p>
          <a:endParaRPr lang="en-US"/>
        </a:p>
      </dgm:t>
    </dgm:pt>
    <dgm:pt modelId="{640085EF-6321-4E05-9102-33FA3D414D86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endParaRPr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EDFB93-3DB1-468E-A31B-086FA4F89FFF}" type="parTrans" cxnId="{F5C2C4B9-CDA4-4D68-B8F2-6C2225056024}">
      <dgm:prSet/>
      <dgm:spPr/>
      <dgm:t>
        <a:bodyPr/>
        <a:lstStyle/>
        <a:p>
          <a:endParaRPr lang="vi-VN"/>
        </a:p>
      </dgm:t>
    </dgm:pt>
    <dgm:pt modelId="{138ECBBC-7669-42F0-950F-7AF7EA9A5ECC}" type="sibTrans" cxnId="{F5C2C4B9-CDA4-4D68-B8F2-6C2225056024}">
      <dgm:prSet/>
      <dgm:spPr/>
      <dgm:t>
        <a:bodyPr/>
        <a:lstStyle/>
        <a:p>
          <a:endParaRPr lang="vi-VN"/>
        </a:p>
      </dgm:t>
    </dgm:pt>
    <dgm:pt modelId="{65DA96F9-1E63-4170-B3CA-9650744A9B59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Đăng nhập: Đăng nhập vào trang web</a:t>
          </a:r>
        </a:p>
      </dgm:t>
    </dgm:pt>
    <dgm:pt modelId="{945E5FDE-8BF4-4DB8-B321-EE3D4D4DD043}" type="parTrans" cxnId="{DAE6A064-498F-4BF4-95BD-0A27EAC80D71}">
      <dgm:prSet/>
      <dgm:spPr/>
      <dgm:t>
        <a:bodyPr/>
        <a:lstStyle/>
        <a:p>
          <a:endParaRPr lang="vi-VN"/>
        </a:p>
      </dgm:t>
    </dgm:pt>
    <dgm:pt modelId="{A15897D9-9F71-4FBC-A10C-DD99AFDE49E6}" type="sibTrans" cxnId="{DAE6A064-498F-4BF4-95BD-0A27EAC80D71}">
      <dgm:prSet/>
      <dgm:spPr/>
      <dgm:t>
        <a:bodyPr/>
        <a:lstStyle/>
        <a:p>
          <a:endParaRPr lang="vi-VN"/>
        </a:p>
      </dgm:t>
    </dgm:pt>
    <dgm:pt modelId="{3D7672D3-CBEF-4F5F-A1BE-79910A91ECF3}" type="pres">
      <dgm:prSet presAssocID="{4CDDE5EC-52EC-4E64-B501-0B0091B485FF}" presName="linear" presStyleCnt="0">
        <dgm:presLayoutVars>
          <dgm:dir/>
          <dgm:animLvl val="lvl"/>
          <dgm:resizeHandles val="exact"/>
        </dgm:presLayoutVars>
      </dgm:prSet>
      <dgm:spPr/>
    </dgm:pt>
    <dgm:pt modelId="{26316B84-E41B-45A0-BA72-DE5537955E1C}" type="pres">
      <dgm:prSet presAssocID="{29859F2A-ABDA-47F1-BB9B-491134BE9D2C}" presName="parentLin" presStyleCnt="0"/>
      <dgm:spPr/>
    </dgm:pt>
    <dgm:pt modelId="{E332C6A3-686C-4B3F-B4F4-98A36BE2ACE7}" type="pres">
      <dgm:prSet presAssocID="{29859F2A-ABDA-47F1-BB9B-491134BE9D2C}" presName="parentLeftMargin" presStyleLbl="node1" presStyleIdx="0" presStyleCnt="5"/>
      <dgm:spPr/>
    </dgm:pt>
    <dgm:pt modelId="{91C9DE72-190B-4812-BF35-A53B37EED2C7}" type="pres">
      <dgm:prSet presAssocID="{29859F2A-ABDA-47F1-BB9B-491134BE9D2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AF5BD3-F2AE-45BB-AA44-01C24F198507}" type="pres">
      <dgm:prSet presAssocID="{29859F2A-ABDA-47F1-BB9B-491134BE9D2C}" presName="negativeSpace" presStyleCnt="0"/>
      <dgm:spPr/>
    </dgm:pt>
    <dgm:pt modelId="{4EC54822-8930-492D-BB9D-B473813508FC}" type="pres">
      <dgm:prSet presAssocID="{29859F2A-ABDA-47F1-BB9B-491134BE9D2C}" presName="childText" presStyleLbl="conFgAcc1" presStyleIdx="0" presStyleCnt="5">
        <dgm:presLayoutVars>
          <dgm:bulletEnabled val="1"/>
        </dgm:presLayoutVars>
      </dgm:prSet>
      <dgm:spPr/>
    </dgm:pt>
    <dgm:pt modelId="{BAAD21F2-C9AC-4095-BE54-AC3537A6C75C}" type="pres">
      <dgm:prSet presAssocID="{1648A9E6-D778-4FE5-BF63-B6B02498A0E0}" presName="spaceBetweenRectangles" presStyleCnt="0"/>
      <dgm:spPr/>
    </dgm:pt>
    <dgm:pt modelId="{304F7E04-B3C4-4E44-82FF-B15999DFEF83}" type="pres">
      <dgm:prSet presAssocID="{CA167E38-B344-4167-9641-2F826DE9E461}" presName="parentLin" presStyleCnt="0"/>
      <dgm:spPr/>
    </dgm:pt>
    <dgm:pt modelId="{D9BD1703-B605-4A26-9214-E7A869E32B92}" type="pres">
      <dgm:prSet presAssocID="{CA167E38-B344-4167-9641-2F826DE9E461}" presName="parentLeftMargin" presStyleLbl="node1" presStyleIdx="0" presStyleCnt="5"/>
      <dgm:spPr/>
    </dgm:pt>
    <dgm:pt modelId="{9F860CD5-0A56-4520-AF04-15984D6E102A}" type="pres">
      <dgm:prSet presAssocID="{CA167E38-B344-4167-9641-2F826DE9E46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DA1D87F-852B-4F4A-9CC7-9FD02E140D34}" type="pres">
      <dgm:prSet presAssocID="{CA167E38-B344-4167-9641-2F826DE9E461}" presName="negativeSpace" presStyleCnt="0"/>
      <dgm:spPr/>
    </dgm:pt>
    <dgm:pt modelId="{164A44CB-5496-4078-81F0-3B6E6AB91674}" type="pres">
      <dgm:prSet presAssocID="{CA167E38-B344-4167-9641-2F826DE9E461}" presName="childText" presStyleLbl="conFgAcc1" presStyleIdx="1" presStyleCnt="5">
        <dgm:presLayoutVars>
          <dgm:bulletEnabled val="1"/>
        </dgm:presLayoutVars>
      </dgm:prSet>
      <dgm:spPr/>
    </dgm:pt>
    <dgm:pt modelId="{5F044240-7400-4573-B5EE-FC001244AC18}" type="pres">
      <dgm:prSet presAssocID="{FDB258B7-E9E1-4276-9411-9B3C5B055F9E}" presName="spaceBetweenRectangles" presStyleCnt="0"/>
      <dgm:spPr/>
    </dgm:pt>
    <dgm:pt modelId="{CD93FEEC-D40B-4AAB-B0DE-6DFC7241D442}" type="pres">
      <dgm:prSet presAssocID="{4B48D9A1-DBE3-4048-A7EA-FC931567A772}" presName="parentLin" presStyleCnt="0"/>
      <dgm:spPr/>
    </dgm:pt>
    <dgm:pt modelId="{676320CB-147C-41C6-9080-20E78F02E572}" type="pres">
      <dgm:prSet presAssocID="{4B48D9A1-DBE3-4048-A7EA-FC931567A772}" presName="parentLeftMargin" presStyleLbl="node1" presStyleIdx="1" presStyleCnt="5"/>
      <dgm:spPr/>
    </dgm:pt>
    <dgm:pt modelId="{F2835B26-AB7E-4C3A-856D-59748DC8E4CF}" type="pres">
      <dgm:prSet presAssocID="{4B48D9A1-DBE3-4048-A7EA-FC931567A77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6B11D2D-E1AB-4FD7-808D-2707CDC42A38}" type="pres">
      <dgm:prSet presAssocID="{4B48D9A1-DBE3-4048-A7EA-FC931567A772}" presName="negativeSpace" presStyleCnt="0"/>
      <dgm:spPr/>
    </dgm:pt>
    <dgm:pt modelId="{9A193619-9D17-41B0-8C54-9A5398B07091}" type="pres">
      <dgm:prSet presAssocID="{4B48D9A1-DBE3-4048-A7EA-FC931567A772}" presName="childText" presStyleLbl="conFgAcc1" presStyleIdx="2" presStyleCnt="5">
        <dgm:presLayoutVars>
          <dgm:bulletEnabled val="1"/>
        </dgm:presLayoutVars>
      </dgm:prSet>
      <dgm:spPr/>
    </dgm:pt>
    <dgm:pt modelId="{5CAE6FFE-D53D-478F-A4EF-5CF00C03692A}" type="pres">
      <dgm:prSet presAssocID="{B85E1488-2658-47C4-8B1F-BF21C1A9A411}" presName="spaceBetweenRectangles" presStyleCnt="0"/>
      <dgm:spPr/>
    </dgm:pt>
    <dgm:pt modelId="{9F45B81F-0A47-4294-B3A7-70B19921D514}" type="pres">
      <dgm:prSet presAssocID="{4CA23F9E-8AA3-44A4-83AF-6468918B0F45}" presName="parentLin" presStyleCnt="0"/>
      <dgm:spPr/>
    </dgm:pt>
    <dgm:pt modelId="{005737F9-31A1-4FF6-AD38-4B590539BC18}" type="pres">
      <dgm:prSet presAssocID="{4CA23F9E-8AA3-44A4-83AF-6468918B0F45}" presName="parentLeftMargin" presStyleLbl="node1" presStyleIdx="2" presStyleCnt="5"/>
      <dgm:spPr/>
    </dgm:pt>
    <dgm:pt modelId="{B0B1A36A-AE0F-48F3-A1FD-C6B8AFF108E4}" type="pres">
      <dgm:prSet presAssocID="{4CA23F9E-8AA3-44A4-83AF-6468918B0F4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7091D99-597B-41BF-9DAC-35AC9D9B52DA}" type="pres">
      <dgm:prSet presAssocID="{4CA23F9E-8AA3-44A4-83AF-6468918B0F45}" presName="negativeSpace" presStyleCnt="0"/>
      <dgm:spPr/>
    </dgm:pt>
    <dgm:pt modelId="{4E074229-6EE7-46EA-80E2-FF5C7099D95A}" type="pres">
      <dgm:prSet presAssocID="{4CA23F9E-8AA3-44A4-83AF-6468918B0F45}" presName="childText" presStyleLbl="conFgAcc1" presStyleIdx="3" presStyleCnt="5">
        <dgm:presLayoutVars>
          <dgm:bulletEnabled val="1"/>
        </dgm:presLayoutVars>
      </dgm:prSet>
      <dgm:spPr/>
    </dgm:pt>
    <dgm:pt modelId="{3BE15BBC-9A68-464C-A099-FF731487F33D}" type="pres">
      <dgm:prSet presAssocID="{EA51AD6F-28BC-46D4-987D-0B02D49D1739}" presName="spaceBetweenRectangles" presStyleCnt="0"/>
      <dgm:spPr/>
    </dgm:pt>
    <dgm:pt modelId="{28043B52-508C-495D-9BE0-C1C2C24D1873}" type="pres">
      <dgm:prSet presAssocID="{65DA96F9-1E63-4170-B3CA-9650744A9B59}" presName="parentLin" presStyleCnt="0"/>
      <dgm:spPr/>
    </dgm:pt>
    <dgm:pt modelId="{F649D1BB-EDA4-4AFA-82EA-E1D549A165F5}" type="pres">
      <dgm:prSet presAssocID="{65DA96F9-1E63-4170-B3CA-9650744A9B59}" presName="parentLeftMargin" presStyleLbl="node1" presStyleIdx="3" presStyleCnt="5"/>
      <dgm:spPr/>
    </dgm:pt>
    <dgm:pt modelId="{67B162C6-8539-4496-8F1A-CA20CE9C7A51}" type="pres">
      <dgm:prSet presAssocID="{65DA96F9-1E63-4170-B3CA-9650744A9B5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7B70C13B-6525-4835-9B77-A75A1EF3A7B2}" type="pres">
      <dgm:prSet presAssocID="{65DA96F9-1E63-4170-B3CA-9650744A9B59}" presName="negativeSpace" presStyleCnt="0"/>
      <dgm:spPr/>
    </dgm:pt>
    <dgm:pt modelId="{3AE9CE9C-3ED0-4148-AFFD-B4527B8FA6E5}" type="pres">
      <dgm:prSet presAssocID="{65DA96F9-1E63-4170-B3CA-9650744A9B5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85EB80E-711A-4E44-923B-91D8960F2568}" type="presOf" srcId="{4CDDE5EC-52EC-4E64-B501-0B0091B485FF}" destId="{3D7672D3-CBEF-4F5F-A1BE-79910A91ECF3}" srcOrd="0" destOrd="0" presId="urn:microsoft.com/office/officeart/2005/8/layout/list1#1"/>
    <dgm:cxn modelId="{80E67119-CA60-4F93-91DA-583BB7E4AE31}" type="presOf" srcId="{29859F2A-ABDA-47F1-BB9B-491134BE9D2C}" destId="{91C9DE72-190B-4812-BF35-A53B37EED2C7}" srcOrd="1" destOrd="0" presId="urn:microsoft.com/office/officeart/2005/8/layout/list1#1"/>
    <dgm:cxn modelId="{74835B2D-7B0B-4ABA-8056-40FDF61F9B3C}" type="presOf" srcId="{EA328A35-6F3F-453B-B3A8-091CF1ECD16E}" destId="{164A44CB-5496-4078-81F0-3B6E6AB91674}" srcOrd="0" destOrd="0" presId="urn:microsoft.com/office/officeart/2005/8/layout/list1#1"/>
    <dgm:cxn modelId="{AE8BCA3B-FB3D-4418-8745-B93D9A6068D1}" srcId="{CA167E38-B344-4167-9641-2F826DE9E461}" destId="{EA328A35-6F3F-453B-B3A8-091CF1ECD16E}" srcOrd="0" destOrd="0" parTransId="{C59D24EF-86C5-4895-8E63-A3C8E6EBAF0A}" sibTransId="{D0C7C933-7A8E-41E5-969A-6BD16D834AD1}"/>
    <dgm:cxn modelId="{CE3AC05D-2290-44C4-8D6F-8C2DDF75E08C}" type="presOf" srcId="{640085EF-6321-4E05-9102-33FA3D414D86}" destId="{4E074229-6EE7-46EA-80E2-FF5C7099D95A}" srcOrd="0" destOrd="0" presId="urn:microsoft.com/office/officeart/2005/8/layout/list1#1"/>
    <dgm:cxn modelId="{41A81E42-8969-4382-A105-484961463C59}" srcId="{4CDDE5EC-52EC-4E64-B501-0B0091B485FF}" destId="{4CA23F9E-8AA3-44A4-83AF-6468918B0F45}" srcOrd="3" destOrd="0" parTransId="{52CF2090-4D3B-434A-A576-DFCAFF96B2E3}" sibTransId="{EA51AD6F-28BC-46D4-987D-0B02D49D1739}"/>
    <dgm:cxn modelId="{DAE6A064-498F-4BF4-95BD-0A27EAC80D71}" srcId="{4CDDE5EC-52EC-4E64-B501-0B0091B485FF}" destId="{65DA96F9-1E63-4170-B3CA-9650744A9B59}" srcOrd="4" destOrd="0" parTransId="{945E5FDE-8BF4-4DB8-B321-EE3D4D4DD043}" sibTransId="{A15897D9-9F71-4FBC-A10C-DD99AFDE49E6}"/>
    <dgm:cxn modelId="{4D203D45-792D-4C62-B38F-4FD01E19CD40}" type="presOf" srcId="{65DA96F9-1E63-4170-B3CA-9650744A9B59}" destId="{F649D1BB-EDA4-4AFA-82EA-E1D549A165F5}" srcOrd="0" destOrd="0" presId="urn:microsoft.com/office/officeart/2005/8/layout/list1#1"/>
    <dgm:cxn modelId="{4F148B46-4336-4893-8FF6-12D3F89FB356}" type="presOf" srcId="{CA167E38-B344-4167-9641-2F826DE9E461}" destId="{9F860CD5-0A56-4520-AF04-15984D6E102A}" srcOrd="1" destOrd="0" presId="urn:microsoft.com/office/officeart/2005/8/layout/list1#1"/>
    <dgm:cxn modelId="{9C27B94E-A212-42F0-86CA-B9DDDBF81845}" srcId="{4CDDE5EC-52EC-4E64-B501-0B0091B485FF}" destId="{29859F2A-ABDA-47F1-BB9B-491134BE9D2C}" srcOrd="0" destOrd="0" parTransId="{435EC9B6-185B-4200-A686-0A846FDD6D65}" sibTransId="{1648A9E6-D778-4FE5-BF63-B6B02498A0E0}"/>
    <dgm:cxn modelId="{51FDBC52-755A-4B80-9B2E-90516DCCCDDB}" type="presOf" srcId="{809F39EF-64B3-4B59-927F-7528A0C5AD11}" destId="{4EC54822-8930-492D-BB9D-B473813508FC}" srcOrd="0" destOrd="0" presId="urn:microsoft.com/office/officeart/2005/8/layout/list1#1"/>
    <dgm:cxn modelId="{B099D153-961C-4F96-84FE-EAF5C69D33A1}" type="presOf" srcId="{29859F2A-ABDA-47F1-BB9B-491134BE9D2C}" destId="{E332C6A3-686C-4B3F-B4F4-98A36BE2ACE7}" srcOrd="0" destOrd="0" presId="urn:microsoft.com/office/officeart/2005/8/layout/list1#1"/>
    <dgm:cxn modelId="{D3CE2776-C911-4C77-877B-0EDA454289C3}" srcId="{4CDDE5EC-52EC-4E64-B501-0B0091B485FF}" destId="{CA167E38-B344-4167-9641-2F826DE9E461}" srcOrd="1" destOrd="0" parTransId="{31469207-2FC6-453E-BFB5-BA8EFF5A5C07}" sibTransId="{FDB258B7-E9E1-4276-9411-9B3C5B055F9E}"/>
    <dgm:cxn modelId="{997B7A77-B8D9-4A8B-BA85-11D45BCBC1E6}" type="presOf" srcId="{4B48D9A1-DBE3-4048-A7EA-FC931567A772}" destId="{676320CB-147C-41C6-9080-20E78F02E572}" srcOrd="0" destOrd="0" presId="urn:microsoft.com/office/officeart/2005/8/layout/list1#1"/>
    <dgm:cxn modelId="{E6D13C7D-9761-46E4-BA07-3F28E4D9FF83}" type="presOf" srcId="{4CA23F9E-8AA3-44A4-83AF-6468918B0F45}" destId="{005737F9-31A1-4FF6-AD38-4B590539BC18}" srcOrd="0" destOrd="0" presId="urn:microsoft.com/office/officeart/2005/8/layout/list1#1"/>
    <dgm:cxn modelId="{D29A7F8F-270E-424F-8F50-A6B3D59EA2A0}" type="presOf" srcId="{4CA23F9E-8AA3-44A4-83AF-6468918B0F45}" destId="{B0B1A36A-AE0F-48F3-A1FD-C6B8AFF108E4}" srcOrd="1" destOrd="0" presId="urn:microsoft.com/office/officeart/2005/8/layout/list1#1"/>
    <dgm:cxn modelId="{69E4E799-48A1-42F5-9212-E13F72E0A9A0}" type="presOf" srcId="{CA167E38-B344-4167-9641-2F826DE9E461}" destId="{D9BD1703-B605-4A26-9214-E7A869E32B92}" srcOrd="0" destOrd="0" presId="urn:microsoft.com/office/officeart/2005/8/layout/list1#1"/>
    <dgm:cxn modelId="{F753169F-7F2C-4F98-8B93-2E55CCF57301}" type="presOf" srcId="{4B48D9A1-DBE3-4048-A7EA-FC931567A772}" destId="{F2835B26-AB7E-4C3A-856D-59748DC8E4CF}" srcOrd="1" destOrd="0" presId="urn:microsoft.com/office/officeart/2005/8/layout/list1#1"/>
    <dgm:cxn modelId="{FF58E1AE-4245-475E-90B8-BED0C7AAFE85}" srcId="{4CDDE5EC-52EC-4E64-B501-0B0091B485FF}" destId="{4B48D9A1-DBE3-4048-A7EA-FC931567A772}" srcOrd="2" destOrd="0" parTransId="{607D61E3-BAE1-48FD-94AC-845573424557}" sibTransId="{B85E1488-2658-47C4-8B1F-BF21C1A9A411}"/>
    <dgm:cxn modelId="{FD7F79B6-DD28-4A6D-8FF0-74358786AB33}" srcId="{4B48D9A1-DBE3-4048-A7EA-FC931567A772}" destId="{7534608E-690D-4989-BAA6-3340A1B04AA1}" srcOrd="0" destOrd="0" parTransId="{4A5112B9-EF23-4482-B104-0A0CD750E47D}" sibTransId="{C85A4EC9-51AE-4F0A-9FE0-E2D0261BC722}"/>
    <dgm:cxn modelId="{14003DB9-F104-4BC2-8BFF-B62E69C5D485}" type="presOf" srcId="{7534608E-690D-4989-BAA6-3340A1B04AA1}" destId="{9A193619-9D17-41B0-8C54-9A5398B07091}" srcOrd="0" destOrd="0" presId="urn:microsoft.com/office/officeart/2005/8/layout/list1#1"/>
    <dgm:cxn modelId="{F5C2C4B9-CDA4-4D68-B8F2-6C2225056024}" srcId="{4CA23F9E-8AA3-44A4-83AF-6468918B0F45}" destId="{640085EF-6321-4E05-9102-33FA3D414D86}" srcOrd="0" destOrd="0" parTransId="{C5EDFB93-3DB1-468E-A31B-086FA4F89FFF}" sibTransId="{138ECBBC-7669-42F0-950F-7AF7EA9A5ECC}"/>
    <dgm:cxn modelId="{E5F6FAE1-0311-490B-8B12-1AE316B84A65}" type="presOf" srcId="{65DA96F9-1E63-4170-B3CA-9650744A9B59}" destId="{67B162C6-8539-4496-8F1A-CA20CE9C7A51}" srcOrd="1" destOrd="0" presId="urn:microsoft.com/office/officeart/2005/8/layout/list1#1"/>
    <dgm:cxn modelId="{92401EF7-6C51-44D3-940D-8409D78D6C56}" srcId="{29859F2A-ABDA-47F1-BB9B-491134BE9D2C}" destId="{809F39EF-64B3-4B59-927F-7528A0C5AD11}" srcOrd="0" destOrd="0" parTransId="{D9B26767-8360-4C3F-A30E-A492A8C44D07}" sibTransId="{00522C5C-B4D5-4CD5-8AA0-1BA4512F1199}"/>
    <dgm:cxn modelId="{E6403431-76B3-4877-8CD7-D6328D5CA231}" type="presParOf" srcId="{3D7672D3-CBEF-4F5F-A1BE-79910A91ECF3}" destId="{26316B84-E41B-45A0-BA72-DE5537955E1C}" srcOrd="0" destOrd="0" presId="urn:microsoft.com/office/officeart/2005/8/layout/list1#1"/>
    <dgm:cxn modelId="{8C2C6746-B03F-40C5-A406-65C9465881C8}" type="presParOf" srcId="{26316B84-E41B-45A0-BA72-DE5537955E1C}" destId="{E332C6A3-686C-4B3F-B4F4-98A36BE2ACE7}" srcOrd="0" destOrd="0" presId="urn:microsoft.com/office/officeart/2005/8/layout/list1#1"/>
    <dgm:cxn modelId="{45BD07F4-39FB-4BD1-8825-A9724336F3D4}" type="presParOf" srcId="{26316B84-E41B-45A0-BA72-DE5537955E1C}" destId="{91C9DE72-190B-4812-BF35-A53B37EED2C7}" srcOrd="1" destOrd="0" presId="urn:microsoft.com/office/officeart/2005/8/layout/list1#1"/>
    <dgm:cxn modelId="{BA953C41-EB69-454B-B739-312CF1F74E02}" type="presParOf" srcId="{3D7672D3-CBEF-4F5F-A1BE-79910A91ECF3}" destId="{6FAF5BD3-F2AE-45BB-AA44-01C24F198507}" srcOrd="1" destOrd="0" presId="urn:microsoft.com/office/officeart/2005/8/layout/list1#1"/>
    <dgm:cxn modelId="{A781FD93-F677-48C8-8F3D-30F3D153BD05}" type="presParOf" srcId="{3D7672D3-CBEF-4F5F-A1BE-79910A91ECF3}" destId="{4EC54822-8930-492D-BB9D-B473813508FC}" srcOrd="2" destOrd="0" presId="urn:microsoft.com/office/officeart/2005/8/layout/list1#1"/>
    <dgm:cxn modelId="{3660E8BF-83EA-421F-96EA-C319DAD611C2}" type="presParOf" srcId="{3D7672D3-CBEF-4F5F-A1BE-79910A91ECF3}" destId="{BAAD21F2-C9AC-4095-BE54-AC3537A6C75C}" srcOrd="3" destOrd="0" presId="urn:microsoft.com/office/officeart/2005/8/layout/list1#1"/>
    <dgm:cxn modelId="{55484A44-74BF-4D30-9AC5-C2DD2C4931A9}" type="presParOf" srcId="{3D7672D3-CBEF-4F5F-A1BE-79910A91ECF3}" destId="{304F7E04-B3C4-4E44-82FF-B15999DFEF83}" srcOrd="4" destOrd="0" presId="urn:microsoft.com/office/officeart/2005/8/layout/list1#1"/>
    <dgm:cxn modelId="{A0E6520D-669E-4460-9F21-509AEF8125EA}" type="presParOf" srcId="{304F7E04-B3C4-4E44-82FF-B15999DFEF83}" destId="{D9BD1703-B605-4A26-9214-E7A869E32B92}" srcOrd="0" destOrd="0" presId="urn:microsoft.com/office/officeart/2005/8/layout/list1#1"/>
    <dgm:cxn modelId="{F89602AE-6BDC-419E-9093-493F4C5C74C8}" type="presParOf" srcId="{304F7E04-B3C4-4E44-82FF-B15999DFEF83}" destId="{9F860CD5-0A56-4520-AF04-15984D6E102A}" srcOrd="1" destOrd="0" presId="urn:microsoft.com/office/officeart/2005/8/layout/list1#1"/>
    <dgm:cxn modelId="{445035AA-142A-4030-AC0E-FEFAC02DC256}" type="presParOf" srcId="{3D7672D3-CBEF-4F5F-A1BE-79910A91ECF3}" destId="{8DA1D87F-852B-4F4A-9CC7-9FD02E140D34}" srcOrd="5" destOrd="0" presId="urn:microsoft.com/office/officeart/2005/8/layout/list1#1"/>
    <dgm:cxn modelId="{11416CFB-4244-4072-B903-F301E68A88EA}" type="presParOf" srcId="{3D7672D3-CBEF-4F5F-A1BE-79910A91ECF3}" destId="{164A44CB-5496-4078-81F0-3B6E6AB91674}" srcOrd="6" destOrd="0" presId="urn:microsoft.com/office/officeart/2005/8/layout/list1#1"/>
    <dgm:cxn modelId="{5A69F4C5-E7F8-4848-92EC-630A7E0E712A}" type="presParOf" srcId="{3D7672D3-CBEF-4F5F-A1BE-79910A91ECF3}" destId="{5F044240-7400-4573-B5EE-FC001244AC18}" srcOrd="7" destOrd="0" presId="urn:microsoft.com/office/officeart/2005/8/layout/list1#1"/>
    <dgm:cxn modelId="{1A9FBA81-373B-42E7-B39E-AB7443D2A24B}" type="presParOf" srcId="{3D7672D3-CBEF-4F5F-A1BE-79910A91ECF3}" destId="{CD93FEEC-D40B-4AAB-B0DE-6DFC7241D442}" srcOrd="8" destOrd="0" presId="urn:microsoft.com/office/officeart/2005/8/layout/list1#1"/>
    <dgm:cxn modelId="{4FE470CE-E8B2-45D0-A1CC-6894E7A66AF0}" type="presParOf" srcId="{CD93FEEC-D40B-4AAB-B0DE-6DFC7241D442}" destId="{676320CB-147C-41C6-9080-20E78F02E572}" srcOrd="0" destOrd="0" presId="urn:microsoft.com/office/officeart/2005/8/layout/list1#1"/>
    <dgm:cxn modelId="{81BDBDE8-AA1D-41F3-AD4E-D4F897E312CE}" type="presParOf" srcId="{CD93FEEC-D40B-4AAB-B0DE-6DFC7241D442}" destId="{F2835B26-AB7E-4C3A-856D-59748DC8E4CF}" srcOrd="1" destOrd="0" presId="urn:microsoft.com/office/officeart/2005/8/layout/list1#1"/>
    <dgm:cxn modelId="{C3B40D54-13F7-4247-9851-A32572BE25AC}" type="presParOf" srcId="{3D7672D3-CBEF-4F5F-A1BE-79910A91ECF3}" destId="{F6B11D2D-E1AB-4FD7-808D-2707CDC42A38}" srcOrd="9" destOrd="0" presId="urn:microsoft.com/office/officeart/2005/8/layout/list1#1"/>
    <dgm:cxn modelId="{DB9698EB-EA8F-4DC6-8CAE-697F58ECD2B9}" type="presParOf" srcId="{3D7672D3-CBEF-4F5F-A1BE-79910A91ECF3}" destId="{9A193619-9D17-41B0-8C54-9A5398B07091}" srcOrd="10" destOrd="0" presId="urn:microsoft.com/office/officeart/2005/8/layout/list1#1"/>
    <dgm:cxn modelId="{B5A8F0B1-32C2-41CB-B57A-C48A66F181BD}" type="presParOf" srcId="{3D7672D3-CBEF-4F5F-A1BE-79910A91ECF3}" destId="{5CAE6FFE-D53D-478F-A4EF-5CF00C03692A}" srcOrd="11" destOrd="0" presId="urn:microsoft.com/office/officeart/2005/8/layout/list1#1"/>
    <dgm:cxn modelId="{426D8446-6042-47C1-B837-180C80562C7C}" type="presParOf" srcId="{3D7672D3-CBEF-4F5F-A1BE-79910A91ECF3}" destId="{9F45B81F-0A47-4294-B3A7-70B19921D514}" srcOrd="12" destOrd="0" presId="urn:microsoft.com/office/officeart/2005/8/layout/list1#1"/>
    <dgm:cxn modelId="{9DDE0F18-8EC5-4BD6-89F0-4BEC07D15237}" type="presParOf" srcId="{9F45B81F-0A47-4294-B3A7-70B19921D514}" destId="{005737F9-31A1-4FF6-AD38-4B590539BC18}" srcOrd="0" destOrd="0" presId="urn:microsoft.com/office/officeart/2005/8/layout/list1#1"/>
    <dgm:cxn modelId="{7E178BB2-AF7D-49EB-BBC5-7FC330D80AF4}" type="presParOf" srcId="{9F45B81F-0A47-4294-B3A7-70B19921D514}" destId="{B0B1A36A-AE0F-48F3-A1FD-C6B8AFF108E4}" srcOrd="1" destOrd="0" presId="urn:microsoft.com/office/officeart/2005/8/layout/list1#1"/>
    <dgm:cxn modelId="{AA073086-97A6-4E44-9BAC-3E092B9DA8F4}" type="presParOf" srcId="{3D7672D3-CBEF-4F5F-A1BE-79910A91ECF3}" destId="{B7091D99-597B-41BF-9DAC-35AC9D9B52DA}" srcOrd="13" destOrd="0" presId="urn:microsoft.com/office/officeart/2005/8/layout/list1#1"/>
    <dgm:cxn modelId="{8E725ECC-CE0F-41A6-B8C5-CCADA535C980}" type="presParOf" srcId="{3D7672D3-CBEF-4F5F-A1BE-79910A91ECF3}" destId="{4E074229-6EE7-46EA-80E2-FF5C7099D95A}" srcOrd="14" destOrd="0" presId="urn:microsoft.com/office/officeart/2005/8/layout/list1#1"/>
    <dgm:cxn modelId="{E585DD25-08DE-47C1-B0ED-39CF34BFD944}" type="presParOf" srcId="{3D7672D3-CBEF-4F5F-A1BE-79910A91ECF3}" destId="{3BE15BBC-9A68-464C-A099-FF731487F33D}" srcOrd="15" destOrd="0" presId="urn:microsoft.com/office/officeart/2005/8/layout/list1#1"/>
    <dgm:cxn modelId="{B1942AC1-5A2A-4515-8290-63F034EA49FC}" type="presParOf" srcId="{3D7672D3-CBEF-4F5F-A1BE-79910A91ECF3}" destId="{28043B52-508C-495D-9BE0-C1C2C24D1873}" srcOrd="16" destOrd="0" presId="urn:microsoft.com/office/officeart/2005/8/layout/list1#1"/>
    <dgm:cxn modelId="{550C6DB5-1B7E-4F36-883E-048B4AA0B6CE}" type="presParOf" srcId="{28043B52-508C-495D-9BE0-C1C2C24D1873}" destId="{F649D1BB-EDA4-4AFA-82EA-E1D549A165F5}" srcOrd="0" destOrd="0" presId="urn:microsoft.com/office/officeart/2005/8/layout/list1#1"/>
    <dgm:cxn modelId="{CB758929-475C-4972-BFC8-2F2B3CEDBB77}" type="presParOf" srcId="{28043B52-508C-495D-9BE0-C1C2C24D1873}" destId="{67B162C6-8539-4496-8F1A-CA20CE9C7A51}" srcOrd="1" destOrd="0" presId="urn:microsoft.com/office/officeart/2005/8/layout/list1#1"/>
    <dgm:cxn modelId="{1C56D2A7-82E7-4B23-8290-244C444FB5DA}" type="presParOf" srcId="{3D7672D3-CBEF-4F5F-A1BE-79910A91ECF3}" destId="{7B70C13B-6525-4835-9B77-A75A1EF3A7B2}" srcOrd="17" destOrd="0" presId="urn:microsoft.com/office/officeart/2005/8/layout/list1#1"/>
    <dgm:cxn modelId="{C75620C3-00FC-4E4C-8F3F-A7794F7CCAF4}" type="presParOf" srcId="{3D7672D3-CBEF-4F5F-A1BE-79910A91ECF3}" destId="{3AE9CE9C-3ED0-4148-AFFD-B4527B8FA6E5}" srcOrd="18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54822-8930-492D-BB9D-B473813508FC}">
      <dsp:nvSpPr>
        <dsp:cNvPr id="0" name=""/>
        <dsp:cNvSpPr/>
      </dsp:nvSpPr>
      <dsp:spPr>
        <a:xfrm>
          <a:off x="0" y="432537"/>
          <a:ext cx="9855835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922" tIns="562356" rIns="76492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32537"/>
        <a:ext cx="9855835" cy="680400"/>
      </dsp:txXfrm>
    </dsp:sp>
    <dsp:sp modelId="{91C9DE72-190B-4812-BF35-A53B37EED2C7}">
      <dsp:nvSpPr>
        <dsp:cNvPr id="0" name=""/>
        <dsp:cNvSpPr/>
      </dsp:nvSpPr>
      <dsp:spPr>
        <a:xfrm>
          <a:off x="492791" y="34017"/>
          <a:ext cx="6899084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69" tIns="0" rIns="260769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Trang chủ: Giới thiệu đề tài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1699" y="72925"/>
        <a:ext cx="6821268" cy="719224"/>
      </dsp:txXfrm>
    </dsp:sp>
    <dsp:sp modelId="{164A44CB-5496-4078-81F0-3B6E6AB91674}">
      <dsp:nvSpPr>
        <dsp:cNvPr id="0" name=""/>
        <dsp:cNvSpPr/>
      </dsp:nvSpPr>
      <dsp:spPr>
        <a:xfrm>
          <a:off x="0" y="1657257"/>
          <a:ext cx="9855835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922" tIns="562356" rIns="76492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657257"/>
        <a:ext cx="9855835" cy="680400"/>
      </dsp:txXfrm>
    </dsp:sp>
    <dsp:sp modelId="{9F860CD5-0A56-4520-AF04-15984D6E102A}">
      <dsp:nvSpPr>
        <dsp:cNvPr id="0" name=""/>
        <dsp:cNvSpPr/>
      </dsp:nvSpPr>
      <dsp:spPr>
        <a:xfrm>
          <a:off x="492791" y="1258737"/>
          <a:ext cx="6899084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69" tIns="0" rIns="260769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vi-VN" sz="2000" kern="1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Hệ thống </a:t>
          </a:r>
          <a:r>
            <a:rPr lang="vi-VN" sz="2000" kern="1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Là trang giải quyết vấn đề, quản lí và điều khiển các thiết bị trong phòng khách, phòng ngủ và phòng bếp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1699" y="1297645"/>
        <a:ext cx="6821268" cy="719224"/>
      </dsp:txXfrm>
    </dsp:sp>
    <dsp:sp modelId="{9A193619-9D17-41B0-8C54-9A5398B07091}">
      <dsp:nvSpPr>
        <dsp:cNvPr id="0" name=""/>
        <dsp:cNvSpPr/>
      </dsp:nvSpPr>
      <dsp:spPr>
        <a:xfrm>
          <a:off x="0" y="2881977"/>
          <a:ext cx="9855835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922" tIns="562356" rIns="76492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881977"/>
        <a:ext cx="9855835" cy="680400"/>
      </dsp:txXfrm>
    </dsp:sp>
    <dsp:sp modelId="{F2835B26-AB7E-4C3A-856D-59748DC8E4CF}">
      <dsp:nvSpPr>
        <dsp:cNvPr id="0" name=""/>
        <dsp:cNvSpPr/>
      </dsp:nvSpPr>
      <dsp:spPr>
        <a:xfrm>
          <a:off x="492791" y="2483457"/>
          <a:ext cx="6899084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69" tIns="0" rIns="260769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Trang Thành viên : Giới thiệu thành viên và nhiệm vụ của các thành viên trong nhóm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1699" y="2522365"/>
        <a:ext cx="6821268" cy="719224"/>
      </dsp:txXfrm>
    </dsp:sp>
    <dsp:sp modelId="{4E074229-6EE7-46EA-80E2-FF5C7099D95A}">
      <dsp:nvSpPr>
        <dsp:cNvPr id="0" name=""/>
        <dsp:cNvSpPr/>
      </dsp:nvSpPr>
      <dsp:spPr>
        <a:xfrm>
          <a:off x="0" y="4106697"/>
          <a:ext cx="9855835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922" tIns="562356" rIns="76492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106697"/>
        <a:ext cx="9855835" cy="680400"/>
      </dsp:txXfrm>
    </dsp:sp>
    <dsp:sp modelId="{B0B1A36A-AE0F-48F3-A1FD-C6B8AFF108E4}">
      <dsp:nvSpPr>
        <dsp:cNvPr id="0" name=""/>
        <dsp:cNvSpPr/>
      </dsp:nvSpPr>
      <dsp:spPr>
        <a:xfrm>
          <a:off x="492791" y="3708177"/>
          <a:ext cx="6899084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69" tIns="0" rIns="260769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vi-VN" sz="2000" kern="1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Giới thiệu</a:t>
          </a:r>
          <a:r>
            <a:rPr lang="vi-VN" sz="2000" kern="1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altLang="vi-VN" sz="2000" kern="1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Nội dung, Mục tiêu của đồ án.</a:t>
          </a:r>
        </a:p>
      </dsp:txBody>
      <dsp:txXfrm>
        <a:off x="531699" y="3747085"/>
        <a:ext cx="6821268" cy="719224"/>
      </dsp:txXfrm>
    </dsp:sp>
    <dsp:sp modelId="{3AE9CE9C-3ED0-4148-AFFD-B4527B8FA6E5}">
      <dsp:nvSpPr>
        <dsp:cNvPr id="0" name=""/>
        <dsp:cNvSpPr/>
      </dsp:nvSpPr>
      <dsp:spPr>
        <a:xfrm>
          <a:off x="0" y="5331417"/>
          <a:ext cx="9855835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B162C6-8539-4496-8F1A-CA20CE9C7A51}">
      <dsp:nvSpPr>
        <dsp:cNvPr id="0" name=""/>
        <dsp:cNvSpPr/>
      </dsp:nvSpPr>
      <dsp:spPr>
        <a:xfrm>
          <a:off x="492791" y="4932897"/>
          <a:ext cx="6899084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69" tIns="0" rIns="260769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Đăng nhập: Đăng nhập vào trang web</a:t>
          </a:r>
        </a:p>
      </dsp:txBody>
      <dsp:txXfrm>
        <a:off x="531699" y="4971805"/>
        <a:ext cx="6821268" cy="719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45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12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3518068" y="3203682"/>
            <a:ext cx="11327172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vi-VN" sz="3200" b="1" i="0" dirty="0">
                <a:solidFill>
                  <a:srgbClr val="FF0000"/>
                </a:solidFill>
                <a:effectLst/>
                <a:latin typeface="+mj-lt"/>
              </a:rPr>
              <a:t>Giám sát cảnh báo mực nước ở một số tuyến đường thành phố, ứng dụng có chức năng cảnh báo khi có ngập cục bộ</a:t>
            </a:r>
            <a:endParaRPr lang="en-US" sz="3200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848600" y="2618539"/>
            <a:ext cx="2262505" cy="5806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3000" b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0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857411" y="879531"/>
            <a:ext cx="719458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pc="54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BÁCH KHOA </a:t>
            </a:r>
          </a:p>
          <a:p>
            <a:pPr algn="ctr">
              <a:lnSpc>
                <a:spcPct val="100000"/>
              </a:lnSpc>
            </a:pPr>
            <a:r>
              <a:rPr lang="en-US" sz="3000" b="1" spc="54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QUẢN LÝ CÔNG NGHIỆP</a:t>
            </a:r>
          </a:p>
        </p:txBody>
      </p:sp>
      <p:sp>
        <p:nvSpPr>
          <p:cNvPr id="16" name="TextBox 6"/>
          <p:cNvSpPr txBox="1"/>
          <p:nvPr/>
        </p:nvSpPr>
        <p:spPr>
          <a:xfrm>
            <a:off x="5501048" y="2156874"/>
            <a:ext cx="7285904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CÔNG NGHỆ IOT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586" y="837113"/>
            <a:ext cx="1117600" cy="1117600"/>
          </a:xfrm>
          <a:prstGeom prst="rect">
            <a:avLst/>
          </a:prstGeom>
        </p:spPr>
      </p:pic>
      <p:sp>
        <p:nvSpPr>
          <p:cNvPr id="18" name="TextBox 7"/>
          <p:cNvSpPr txBox="1"/>
          <p:nvPr/>
        </p:nvSpPr>
        <p:spPr>
          <a:xfrm>
            <a:off x="615187" y="4450817"/>
            <a:ext cx="5284470" cy="1246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Cán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>
              <a:lnSpc>
                <a:spcPts val="5100"/>
              </a:lnSpc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TS.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Khanh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9479457" y="4901909"/>
            <a:ext cx="7696199" cy="4669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Sinh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viên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thực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hiện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- NHÓM 11:</a:t>
            </a:r>
          </a:p>
          <a:p>
            <a:pPr>
              <a:lnSpc>
                <a:spcPts val="5100"/>
              </a:lnSpc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Lê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Nhựt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Cường               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B1906990</a:t>
            </a:r>
          </a:p>
          <a:p>
            <a:pPr>
              <a:lnSpc>
                <a:spcPts val="51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Kha                	B1907136</a:t>
            </a:r>
          </a:p>
          <a:p>
            <a:pPr>
              <a:lnSpc>
                <a:spcPts val="5100"/>
              </a:lnSpc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Thục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Quân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B2011665</a:t>
            </a:r>
          </a:p>
          <a:p>
            <a:pPr>
              <a:lnSpc>
                <a:spcPts val="51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Cao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	B2011663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51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Nguyễn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Thị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Trúc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Phương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	B2000103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51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Trần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Thị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Tuyết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Nghi         	B2000102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899657" y="2009873"/>
            <a:ext cx="65639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2"/>
          <p:cNvGrpSpPr/>
          <p:nvPr/>
        </p:nvGrpSpPr>
        <p:grpSpPr>
          <a:xfrm>
            <a:off x="0" y="9724390"/>
            <a:ext cx="18288000" cy="562610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grpSp>
        <p:nvGrpSpPr>
          <p:cNvPr id="6" name="Group 2"/>
          <p:cNvGrpSpPr/>
          <p:nvPr/>
        </p:nvGrpSpPr>
        <p:grpSpPr>
          <a:xfrm>
            <a:off x="0" y="0"/>
            <a:ext cx="18288000" cy="562610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</p:sp>
      </p:grpSp>
      <p:pic>
        <p:nvPicPr>
          <p:cNvPr id="3" name="Picture 10">
            <a:extLst>
              <a:ext uri="{FF2B5EF4-FFF2-40B4-BE49-F238E27FC236}">
                <a16:creationId xmlns:a16="http://schemas.microsoft.com/office/drawing/2014/main" id="{B7819DE1-9094-7A6C-DBE2-44314CCC3B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823454"/>
            <a:ext cx="6561001" cy="3892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835" y="1602105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4600" y="9525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35" y="9625965"/>
            <a:ext cx="18288000" cy="66103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grpSp>
        <p:nvGrpSpPr>
          <p:cNvPr id="7" name="Group 2"/>
          <p:cNvGrpSpPr/>
          <p:nvPr/>
        </p:nvGrpSpPr>
        <p:grpSpPr>
          <a:xfrm>
            <a:off x="635" y="-184150"/>
            <a:ext cx="18287365" cy="66103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</p:sp>
      </p:grpSp>
      <p:sp>
        <p:nvSpPr>
          <p:cNvPr id="4" name="Content Placeholder 2"/>
          <p:cNvSpPr>
            <a:spLocks noGrp="1"/>
          </p:cNvSpPr>
          <p:nvPr/>
        </p:nvSpPr>
        <p:spPr>
          <a:xfrm>
            <a:off x="1677035" y="1636395"/>
            <a:ext cx="8229600" cy="771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 CHỦ</a:t>
            </a:r>
            <a:endParaRPr 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741930" y="2219960"/>
            <a:ext cx="13194030" cy="7086600"/>
            <a:chOff x="4321" y="3540"/>
            <a:chExt cx="20778" cy="11160"/>
          </a:xfrm>
        </p:grpSpPr>
        <p:sp>
          <p:nvSpPr>
            <p:cNvPr id="9" name="Rectangles 8"/>
            <p:cNvSpPr/>
            <p:nvPr/>
          </p:nvSpPr>
          <p:spPr>
            <a:xfrm>
              <a:off x="4321" y="3540"/>
              <a:ext cx="20778" cy="111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3" y="3765"/>
              <a:ext cx="20535" cy="107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200" y="1028700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0" y="-38100"/>
            <a:ext cx="18288000" cy="990600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sp>
        <p:nvSpPr>
          <p:cNvPr id="14" name="TextBox 12"/>
          <p:cNvSpPr txBox="1"/>
          <p:nvPr/>
        </p:nvSpPr>
        <p:spPr>
          <a:xfrm>
            <a:off x="2590800" y="2667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sp>
        <p:nvSpPr>
          <p:cNvPr id="20" name="Content Placeholder 2"/>
          <p:cNvSpPr>
            <a:spLocks noGrp="1"/>
          </p:cNvSpPr>
          <p:nvPr/>
        </p:nvSpPr>
        <p:spPr>
          <a:xfrm>
            <a:off x="533400" y="1040130"/>
            <a:ext cx="8229600" cy="660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Font typeface="+mj-lt"/>
              <a:buNone/>
            </a:pPr>
            <a:r>
              <a:rPr 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Code HTML Trang Chủ:</a:t>
            </a:r>
            <a:endParaRPr 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D1A321E-21E0-EB1F-3F6E-A34A6FC85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1" t="12222" r="44583" b="8519"/>
          <a:stretch/>
        </p:blipFill>
        <p:spPr>
          <a:xfrm>
            <a:off x="228600" y="2019300"/>
            <a:ext cx="8761103" cy="7465057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223DF232-B0FF-62BF-2B81-8C1616936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68" t="15185" r="39167" b="17382"/>
          <a:stretch/>
        </p:blipFill>
        <p:spPr>
          <a:xfrm>
            <a:off x="8763001" y="2019301"/>
            <a:ext cx="9296400" cy="72389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2971800" y="1183005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4600" y="5715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35" y="9625965"/>
            <a:ext cx="18288000" cy="66103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grpSp>
        <p:nvGrpSpPr>
          <p:cNvPr id="7" name="Group 2"/>
          <p:cNvGrpSpPr/>
          <p:nvPr/>
        </p:nvGrpSpPr>
        <p:grpSpPr>
          <a:xfrm>
            <a:off x="635" y="-184150"/>
            <a:ext cx="18287365" cy="66103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</p:sp>
      </p:grpSp>
      <p:sp>
        <p:nvSpPr>
          <p:cNvPr id="4" name="Content Placeholder 2"/>
          <p:cNvSpPr>
            <a:spLocks noGrp="1"/>
          </p:cNvSpPr>
          <p:nvPr/>
        </p:nvSpPr>
        <p:spPr>
          <a:xfrm>
            <a:off x="1677035" y="1255395"/>
            <a:ext cx="13176885" cy="7200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+mj-lt"/>
              <a:buNone/>
            </a:pPr>
            <a:r>
              <a:rPr lang="en-US" sz="32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HỆ THỐNG (TRANG GIẢI QUYẾT VẤN ĐỀ)</a:t>
            </a:r>
            <a:endParaRPr lang="en-US" altLang="en-US" sz="3200" b="1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828800" y="2095500"/>
            <a:ext cx="14018895" cy="7068820"/>
          </a:xfrm>
          <a:prstGeom prst="round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781300"/>
            <a:ext cx="6363335" cy="54114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0" y="2781300"/>
            <a:ext cx="6207125" cy="54114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3314700"/>
            <a:ext cx="5851525" cy="462343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3740" y="3249295"/>
            <a:ext cx="5907405" cy="4905375"/>
          </a:xfrm>
          <a:prstGeom prst="rect">
            <a:avLst/>
          </a:prstGeom>
        </p:spPr>
      </p:pic>
      <p:sp>
        <p:nvSpPr>
          <p:cNvPr id="25" name="TextBox 6"/>
          <p:cNvSpPr txBox="1"/>
          <p:nvPr/>
        </p:nvSpPr>
        <p:spPr>
          <a:xfrm>
            <a:off x="4648200" y="8191500"/>
            <a:ext cx="9477375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0"/>
              </a:lnSpc>
            </a:pPr>
            <a:r>
              <a:rPr 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Sau khi nhấn nút </a:t>
            </a:r>
            <a:r>
              <a:rPr lang="en-US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đèn trong hệ thống sẽ phát sáng</a:t>
            </a: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200" y="1028700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0" y="-38100"/>
            <a:ext cx="18288000" cy="990600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sp>
        <p:nvSpPr>
          <p:cNvPr id="14" name="TextBox 12"/>
          <p:cNvSpPr txBox="1"/>
          <p:nvPr/>
        </p:nvSpPr>
        <p:spPr>
          <a:xfrm>
            <a:off x="2590800" y="2667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sp>
        <p:nvSpPr>
          <p:cNvPr id="20" name="Content Placeholder 2"/>
          <p:cNvSpPr>
            <a:spLocks noGrp="1"/>
          </p:cNvSpPr>
          <p:nvPr/>
        </p:nvSpPr>
        <p:spPr>
          <a:xfrm>
            <a:off x="533400" y="1290955"/>
            <a:ext cx="8229600" cy="660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Font typeface="+mj-lt"/>
              <a:buNone/>
            </a:pPr>
            <a:r>
              <a:rPr 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Code HTML Hệ thống:</a:t>
            </a:r>
            <a:endParaRPr 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5A7FE570-2FF2-04A7-5AC6-EECF021DE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91" r="58333" b="37407"/>
          <a:stretch/>
        </p:blipFill>
        <p:spPr>
          <a:xfrm>
            <a:off x="228600" y="3086100"/>
            <a:ext cx="7620000" cy="5071744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DFFF8F12-0B3D-C37F-F1C4-4142CDDF8A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68" r="48347" b="14325"/>
          <a:stretch/>
        </p:blipFill>
        <p:spPr>
          <a:xfrm>
            <a:off x="8525656" y="1951355"/>
            <a:ext cx="9525000" cy="76142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200" y="1028700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0" y="-38100"/>
            <a:ext cx="18288000" cy="990600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sp>
        <p:nvSpPr>
          <p:cNvPr id="14" name="TextBox 12"/>
          <p:cNvSpPr txBox="1"/>
          <p:nvPr/>
        </p:nvSpPr>
        <p:spPr>
          <a:xfrm>
            <a:off x="2590800" y="2667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sp>
        <p:nvSpPr>
          <p:cNvPr id="20" name="Content Placeholder 2"/>
          <p:cNvSpPr>
            <a:spLocks noGrp="1"/>
          </p:cNvSpPr>
          <p:nvPr/>
        </p:nvSpPr>
        <p:spPr>
          <a:xfrm>
            <a:off x="533400" y="1290955"/>
            <a:ext cx="8229600" cy="660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Font typeface="+mj-lt"/>
              <a:buNone/>
            </a:pPr>
            <a:r>
              <a:rPr 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Code JAVASCRIPT </a:t>
            </a:r>
            <a:r>
              <a:rPr lang="en-US" sz="32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hệ</a:t>
            </a:r>
            <a:r>
              <a:rPr 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thống</a:t>
            </a:r>
            <a:r>
              <a:rPr 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en-US" sz="32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AF569F4A-F995-8F14-299D-1016C635B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4" r="51250" b="8519"/>
          <a:stretch/>
        </p:blipFill>
        <p:spPr>
          <a:xfrm>
            <a:off x="510914" y="2213609"/>
            <a:ext cx="8023485" cy="7967605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5BBA2A5F-8C6F-F756-DB69-FF551DA38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0" t="10742" r="55833" b="8518"/>
          <a:stretch/>
        </p:blipFill>
        <p:spPr>
          <a:xfrm>
            <a:off x="8763000" y="2095502"/>
            <a:ext cx="7772400" cy="808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8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200" y="1028700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0" y="-38100"/>
            <a:ext cx="18288000" cy="990600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sp>
        <p:nvSpPr>
          <p:cNvPr id="14" name="TextBox 12"/>
          <p:cNvSpPr txBox="1"/>
          <p:nvPr/>
        </p:nvSpPr>
        <p:spPr>
          <a:xfrm>
            <a:off x="2590800" y="2667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sp>
        <p:nvSpPr>
          <p:cNvPr id="20" name="Content Placeholder 2"/>
          <p:cNvSpPr>
            <a:spLocks noGrp="1"/>
          </p:cNvSpPr>
          <p:nvPr/>
        </p:nvSpPr>
        <p:spPr>
          <a:xfrm>
            <a:off x="533400" y="1290955"/>
            <a:ext cx="8229600" cy="660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Font typeface="+mj-lt"/>
              <a:buNone/>
            </a:pPr>
            <a:r>
              <a:rPr 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Hệ</a:t>
            </a:r>
            <a:r>
              <a:rPr 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thống</a:t>
            </a:r>
            <a:r>
              <a:rPr 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FIREBASE :</a:t>
            </a:r>
            <a:endParaRPr lang="en-US" sz="32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D8E2F4B-7CD7-5637-AA2B-C49C079A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91180"/>
            <a:ext cx="14782800" cy="83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76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835" y="1602105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4600" y="9525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35" y="9625965"/>
            <a:ext cx="18288000" cy="66103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grpSp>
        <p:nvGrpSpPr>
          <p:cNvPr id="7" name="Group 2"/>
          <p:cNvGrpSpPr/>
          <p:nvPr/>
        </p:nvGrpSpPr>
        <p:grpSpPr>
          <a:xfrm>
            <a:off x="635" y="-184150"/>
            <a:ext cx="18287365" cy="66103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</p:sp>
      </p:grpSp>
      <p:sp>
        <p:nvSpPr>
          <p:cNvPr id="4" name="Content Placeholder 2"/>
          <p:cNvSpPr>
            <a:spLocks noGrp="1"/>
          </p:cNvSpPr>
          <p:nvPr/>
        </p:nvSpPr>
        <p:spPr>
          <a:xfrm>
            <a:off x="1677035" y="1636395"/>
            <a:ext cx="8229600" cy="771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 TRANG THÀNH VIÊN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C23247AF-AE01-AF86-80A3-71EE2FB6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476500"/>
            <a:ext cx="12266507" cy="68999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200" y="1028700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0" y="-38100"/>
            <a:ext cx="18288000" cy="990600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sp>
        <p:nvSpPr>
          <p:cNvPr id="14" name="TextBox 12"/>
          <p:cNvSpPr txBox="1"/>
          <p:nvPr/>
        </p:nvSpPr>
        <p:spPr>
          <a:xfrm>
            <a:off x="2590800" y="2667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sp>
        <p:nvSpPr>
          <p:cNvPr id="20" name="Content Placeholder 2"/>
          <p:cNvSpPr>
            <a:spLocks noGrp="1"/>
          </p:cNvSpPr>
          <p:nvPr/>
        </p:nvSpPr>
        <p:spPr>
          <a:xfrm>
            <a:off x="533400" y="1290955"/>
            <a:ext cx="8229600" cy="660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Font typeface="+mj-lt"/>
              <a:buNone/>
            </a:pPr>
            <a:r>
              <a:rPr 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Code HTML Thành viên:</a:t>
            </a:r>
            <a:endParaRPr 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171700"/>
            <a:ext cx="7249795" cy="7687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1257300"/>
            <a:ext cx="6809740" cy="88226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200" y="1028700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0" y="-38100"/>
            <a:ext cx="18288000" cy="990600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sp>
        <p:nvSpPr>
          <p:cNvPr id="14" name="TextBox 12"/>
          <p:cNvSpPr txBox="1"/>
          <p:nvPr/>
        </p:nvSpPr>
        <p:spPr>
          <a:xfrm>
            <a:off x="2590800" y="2667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sp>
        <p:nvSpPr>
          <p:cNvPr id="20" name="Content Placeholder 2"/>
          <p:cNvSpPr>
            <a:spLocks noGrp="1"/>
          </p:cNvSpPr>
          <p:nvPr/>
        </p:nvSpPr>
        <p:spPr>
          <a:xfrm>
            <a:off x="533400" y="1290955"/>
            <a:ext cx="8229600" cy="660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Font typeface="+mj-lt"/>
              <a:buNone/>
            </a:pPr>
            <a:r>
              <a:rPr 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Code HTML Thành viên:</a:t>
            </a:r>
            <a:endParaRPr 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863725"/>
            <a:ext cx="6173470" cy="8075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1866900"/>
            <a:ext cx="7594600" cy="80727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200" y="1028700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0" y="-38100"/>
            <a:ext cx="18288000" cy="990600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sp>
        <p:nvSpPr>
          <p:cNvPr id="14" name="TextBox 12"/>
          <p:cNvSpPr txBox="1"/>
          <p:nvPr/>
        </p:nvSpPr>
        <p:spPr>
          <a:xfrm>
            <a:off x="2590800" y="2667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sp>
        <p:nvSpPr>
          <p:cNvPr id="20" name="Content Placeholder 2"/>
          <p:cNvSpPr>
            <a:spLocks noGrp="1"/>
          </p:cNvSpPr>
          <p:nvPr/>
        </p:nvSpPr>
        <p:spPr>
          <a:xfrm>
            <a:off x="533400" y="1290955"/>
            <a:ext cx="8229600" cy="660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Font typeface="+mj-lt"/>
              <a:buNone/>
            </a:pPr>
            <a:r>
              <a:rPr 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Code HTML Thành viên:</a:t>
            </a:r>
            <a:endParaRPr 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019300"/>
            <a:ext cx="14611985" cy="75717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555"/>
            <a:ext cx="18288635" cy="97872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200" y="1028700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0" y="-38100"/>
            <a:ext cx="18288000" cy="990600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sp>
        <p:nvSpPr>
          <p:cNvPr id="14" name="TextBox 12"/>
          <p:cNvSpPr txBox="1"/>
          <p:nvPr/>
        </p:nvSpPr>
        <p:spPr>
          <a:xfrm>
            <a:off x="2590800" y="2667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sp>
        <p:nvSpPr>
          <p:cNvPr id="20" name="Content Placeholder 2"/>
          <p:cNvSpPr>
            <a:spLocks noGrp="1"/>
          </p:cNvSpPr>
          <p:nvPr/>
        </p:nvSpPr>
        <p:spPr>
          <a:xfrm>
            <a:off x="533400" y="1290955"/>
            <a:ext cx="8229600" cy="660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Font typeface="+mj-lt"/>
              <a:buNone/>
            </a:pPr>
            <a:r>
              <a:rPr 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Code HTML Thành viên:</a:t>
            </a:r>
            <a:endParaRPr 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51355"/>
            <a:ext cx="14486255" cy="78651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835" y="1602105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4600" y="9525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35" y="9625965"/>
            <a:ext cx="18288000" cy="66103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grpSp>
        <p:nvGrpSpPr>
          <p:cNvPr id="7" name="Group 2"/>
          <p:cNvGrpSpPr/>
          <p:nvPr/>
        </p:nvGrpSpPr>
        <p:grpSpPr>
          <a:xfrm>
            <a:off x="635" y="-184150"/>
            <a:ext cx="18287365" cy="66103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</p:sp>
      </p:grpSp>
      <p:sp>
        <p:nvSpPr>
          <p:cNvPr id="4" name="Content Placeholder 2"/>
          <p:cNvSpPr>
            <a:spLocks noGrp="1"/>
          </p:cNvSpPr>
          <p:nvPr/>
        </p:nvSpPr>
        <p:spPr>
          <a:xfrm>
            <a:off x="1375743" y="1667192"/>
            <a:ext cx="8229600" cy="771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vi-VN" sz="3200" b="1" dirty="0">
                <a:solidFill>
                  <a:srgbClr val="FF0000"/>
                </a:solidFill>
                <a:latin typeface="+mj-lt"/>
              </a:rPr>
              <a:t>T</a:t>
            </a:r>
            <a:r>
              <a:rPr lang="vi-VN" sz="3200" b="1" i="0" dirty="0">
                <a:solidFill>
                  <a:srgbClr val="FF0000"/>
                </a:solidFill>
                <a:effectLst/>
                <a:latin typeface="+mj-lt"/>
              </a:rPr>
              <a:t>hông tin chi tiết thành viên</a:t>
            </a:r>
            <a:endParaRPr lang="en-US" sz="3200" b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  <a:p>
            <a:pPr marL="0" indent="0">
              <a:buFont typeface="+mj-lt"/>
              <a:buNone/>
            </a:pPr>
            <a:r>
              <a:rPr 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2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893695"/>
            <a:ext cx="11788140" cy="62471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200" y="1028700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0" y="-1905"/>
            <a:ext cx="18288000" cy="141160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2628900"/>
            <a:ext cx="6316980" cy="6812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2628900"/>
            <a:ext cx="5907405" cy="6842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0" y="2628900"/>
            <a:ext cx="4410075" cy="2092325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13373100" y="5219700"/>
            <a:ext cx="4333875" cy="261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 dụng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style=" backface-visibility: hidden;” </a:t>
            </a:r>
            <a:r>
              <a:rPr lang="en-US" sz="2800" b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class="back“ </a:t>
            </a:r>
            <a:r>
              <a:rPr lang="en-US" sz="2800" b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 tạo hiệu ứng lật ngược trang khi rê chuột vào</a:t>
            </a:r>
          </a:p>
          <a:p>
            <a:r>
              <a:rPr lang="en-US" sz="2400" b="0">
                <a:solidFill>
                  <a:srgbClr val="CE917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12"/>
          <p:cNvSpPr txBox="1"/>
          <p:nvPr/>
        </p:nvSpPr>
        <p:spPr>
          <a:xfrm>
            <a:off x="2590800" y="6477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sp>
        <p:nvSpPr>
          <p:cNvPr id="11" name="Content Placeholder 2"/>
          <p:cNvSpPr>
            <a:spLocks noGrp="1"/>
          </p:cNvSpPr>
          <p:nvPr/>
        </p:nvSpPr>
        <p:spPr>
          <a:xfrm>
            <a:off x="533400" y="1748155"/>
            <a:ext cx="8229600" cy="660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Font typeface="+mj-lt"/>
              <a:buNone/>
            </a:pPr>
            <a:r>
              <a:rPr 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Code HTML Thành viên (Trưởng nhóm):</a:t>
            </a:r>
            <a:endParaRPr 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835" y="1602105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4600" y="9525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35" y="9625965"/>
            <a:ext cx="18288000" cy="66103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grpSp>
        <p:nvGrpSpPr>
          <p:cNvPr id="7" name="Group 2"/>
          <p:cNvGrpSpPr/>
          <p:nvPr/>
        </p:nvGrpSpPr>
        <p:grpSpPr>
          <a:xfrm>
            <a:off x="635" y="-184150"/>
            <a:ext cx="18287365" cy="66103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</p:sp>
      </p:grpSp>
      <p:sp>
        <p:nvSpPr>
          <p:cNvPr id="4" name="Content Placeholder 2"/>
          <p:cNvSpPr>
            <a:spLocks noGrp="1"/>
          </p:cNvSpPr>
          <p:nvPr/>
        </p:nvSpPr>
        <p:spPr>
          <a:xfrm>
            <a:off x="1600200" y="1976120"/>
            <a:ext cx="14858366" cy="701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36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4</a:t>
            </a:r>
            <a:r>
              <a:rPr lang="vi-VN" sz="36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vi-VN" sz="36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GIỚI THIỆU, ĐƯA RA CÁC VẤN ĐỀ THƯỜNG GẶP PHẢI</a:t>
            </a:r>
            <a:endParaRPr lang="en-US" sz="36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086100"/>
            <a:ext cx="6922135" cy="46551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009900"/>
            <a:ext cx="10238740" cy="47840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835" y="1602105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4600" y="9525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35" y="9625965"/>
            <a:ext cx="18288000" cy="66103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grpSp>
        <p:nvGrpSpPr>
          <p:cNvPr id="7" name="Group 2"/>
          <p:cNvGrpSpPr/>
          <p:nvPr/>
        </p:nvGrpSpPr>
        <p:grpSpPr>
          <a:xfrm>
            <a:off x="635" y="-184150"/>
            <a:ext cx="18287365" cy="66103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</p:sp>
      </p:grpSp>
      <p:sp>
        <p:nvSpPr>
          <p:cNvPr id="4" name="Content Placeholder 2"/>
          <p:cNvSpPr>
            <a:spLocks noGrp="1"/>
          </p:cNvSpPr>
          <p:nvPr/>
        </p:nvSpPr>
        <p:spPr>
          <a:xfrm>
            <a:off x="1677034" y="1636395"/>
            <a:ext cx="12877165" cy="701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4</a:t>
            </a:r>
            <a:r>
              <a:rPr lang="vi-VN" sz="32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vi-VN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GIỚI THIỆU, ĐƯA RA CÁC VẤN ĐỀ THƯỜNG GẶP PHẢI</a:t>
            </a:r>
            <a:endParaRPr lang="vi-VN" sz="3200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34285"/>
            <a:ext cx="6126480" cy="6896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781300"/>
            <a:ext cx="9403080" cy="58064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835" y="1602105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4600" y="9525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35" y="9625965"/>
            <a:ext cx="18288000" cy="66103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grpSp>
        <p:nvGrpSpPr>
          <p:cNvPr id="7" name="Group 2"/>
          <p:cNvGrpSpPr/>
          <p:nvPr/>
        </p:nvGrpSpPr>
        <p:grpSpPr>
          <a:xfrm>
            <a:off x="635" y="-184150"/>
            <a:ext cx="18287365" cy="66103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</p:sp>
      </p:grpSp>
      <p:sp>
        <p:nvSpPr>
          <p:cNvPr id="4" name="Content Placeholder 2"/>
          <p:cNvSpPr>
            <a:spLocks noGrp="1"/>
          </p:cNvSpPr>
          <p:nvPr/>
        </p:nvSpPr>
        <p:spPr>
          <a:xfrm>
            <a:off x="1600200" y="1636395"/>
            <a:ext cx="12420600" cy="701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4</a:t>
            </a:r>
            <a:r>
              <a:rPr lang="vi-VN" sz="32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vi-VN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GIỚI THIỆU, ĐƯA RA CÁC VẤN ĐỀ THƯỜNG GẶP PHẢI</a:t>
            </a:r>
            <a:endParaRPr lang="vi-VN" sz="3200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" y="3499454"/>
            <a:ext cx="6092279" cy="3930046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B119562F-B885-3869-3EF5-C9D1A8CA1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87" t="19864" r="13334" b="20371"/>
          <a:stretch/>
        </p:blipFill>
        <p:spPr>
          <a:xfrm>
            <a:off x="5755349" y="2864516"/>
            <a:ext cx="12002740" cy="578608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200" y="1028700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0" y="-1905"/>
            <a:ext cx="18288000" cy="141160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sp>
        <p:nvSpPr>
          <p:cNvPr id="10" name="TextBox 12"/>
          <p:cNvSpPr txBox="1"/>
          <p:nvPr/>
        </p:nvSpPr>
        <p:spPr>
          <a:xfrm>
            <a:off x="2590800" y="6477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sp>
        <p:nvSpPr>
          <p:cNvPr id="11" name="Content Placeholder 2"/>
          <p:cNvSpPr>
            <a:spLocks noGrp="1"/>
          </p:cNvSpPr>
          <p:nvPr/>
        </p:nvSpPr>
        <p:spPr>
          <a:xfrm>
            <a:off x="533400" y="1748155"/>
            <a:ext cx="8229600" cy="660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Font typeface="+mj-lt"/>
              <a:buNone/>
            </a:pPr>
            <a:r>
              <a:rPr 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Code HTML Giới thiệu:</a:t>
            </a:r>
            <a:endParaRPr 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476500"/>
            <a:ext cx="6316980" cy="68351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3086100"/>
            <a:ext cx="11026140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200" y="1028700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0" y="-1905"/>
            <a:ext cx="18288000" cy="141160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sp>
        <p:nvSpPr>
          <p:cNvPr id="10" name="TextBox 12"/>
          <p:cNvSpPr txBox="1"/>
          <p:nvPr/>
        </p:nvSpPr>
        <p:spPr>
          <a:xfrm>
            <a:off x="2590800" y="6477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sp>
        <p:nvSpPr>
          <p:cNvPr id="11" name="Content Placeholder 2"/>
          <p:cNvSpPr>
            <a:spLocks noGrp="1"/>
          </p:cNvSpPr>
          <p:nvPr/>
        </p:nvSpPr>
        <p:spPr>
          <a:xfrm>
            <a:off x="533400" y="1748155"/>
            <a:ext cx="8229600" cy="660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Font typeface="+mj-lt"/>
              <a:buNone/>
            </a:pPr>
            <a:r>
              <a:rPr 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Code HTML Giới thiệu:</a:t>
            </a:r>
            <a:endParaRPr 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05100"/>
            <a:ext cx="10881360" cy="68351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0" y="2705100"/>
            <a:ext cx="6239510" cy="33039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3000" y="-1270"/>
            <a:ext cx="3818890" cy="10288270"/>
            <a:chOff x="0" y="0"/>
            <a:chExt cx="1782380" cy="3480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2380" cy="3480335"/>
            </a:xfrm>
            <a:custGeom>
              <a:avLst/>
              <a:gdLst/>
              <a:ahLst/>
              <a:cxnLst/>
              <a:rect l="l" t="t" r="r" b="b"/>
              <a:pathLst>
                <a:path w="1782380" h="3480335">
                  <a:moveTo>
                    <a:pt x="0" y="0"/>
                  </a:moveTo>
                  <a:lnTo>
                    <a:pt x="1782380" y="0"/>
                  </a:lnTo>
                  <a:lnTo>
                    <a:pt x="1782380" y="3480335"/>
                  </a:lnTo>
                  <a:lnTo>
                    <a:pt x="0" y="348033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707" y="7973519"/>
            <a:ext cx="13020675" cy="20002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62479" y="1500296"/>
            <a:ext cx="5220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8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800" b="1" u="sng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u="sng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8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800" b="1" u="sng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u="sng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8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441727" y="1585844"/>
            <a:ext cx="3491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800" b="1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 mẫu đăng nhập: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44282" y="7364751"/>
            <a:ext cx="4993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800" b="1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 khi đăng nhập thành công: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505200" y="2324100"/>
            <a:ext cx="5096510" cy="4753610"/>
            <a:chOff x="5520" y="3660"/>
            <a:chExt cx="8026" cy="7486"/>
          </a:xfrm>
        </p:grpSpPr>
        <p:sp>
          <p:nvSpPr>
            <p:cNvPr id="4" name="Rectangles 3"/>
            <p:cNvSpPr/>
            <p:nvPr/>
          </p:nvSpPr>
          <p:spPr>
            <a:xfrm>
              <a:off x="5520" y="3660"/>
              <a:ext cx="8026" cy="74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1" y="3778"/>
              <a:ext cx="7845" cy="7230"/>
            </a:xfrm>
            <a:prstGeom prst="rect">
              <a:avLst/>
            </a:prstGeom>
          </p:spPr>
        </p:pic>
      </p:grpSp>
      <p:sp>
        <p:nvSpPr>
          <p:cNvPr id="10" name="Rectangles 9"/>
          <p:cNvSpPr/>
          <p:nvPr/>
        </p:nvSpPr>
        <p:spPr>
          <a:xfrm>
            <a:off x="11582400" y="2319655"/>
            <a:ext cx="5096510" cy="47542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3370" y="2436579"/>
            <a:ext cx="4814570" cy="4584700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2514600" y="4953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3144520" y="1028700"/>
            <a:ext cx="8229600" cy="632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TRANG ĐĂNG NHẬP</a:t>
            </a:r>
            <a:endParaRPr lang="vi-V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ClrTx/>
              <a:buSzTx/>
              <a:buFont typeface="Wingdings" panose="05000000000000000000" pitchFamily="2" charset="2"/>
              <a:buNone/>
            </a:pPr>
            <a:endParaRPr lang="en-US" sz="32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  <p:bldP spid="10" grpId="0" animBg="1"/>
      <p:bldP spid="1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835" y="1602105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4600" y="9525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35" y="9625965"/>
            <a:ext cx="18288000" cy="66103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grpSp>
        <p:nvGrpSpPr>
          <p:cNvPr id="7" name="Group 2"/>
          <p:cNvGrpSpPr/>
          <p:nvPr/>
        </p:nvGrpSpPr>
        <p:grpSpPr>
          <a:xfrm>
            <a:off x="635" y="-184150"/>
            <a:ext cx="18287365" cy="66103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</p:sp>
      </p:grpSp>
      <p:sp>
        <p:nvSpPr>
          <p:cNvPr id="4" name="Content Placeholder 2"/>
          <p:cNvSpPr>
            <a:spLocks noGrp="1"/>
          </p:cNvSpPr>
          <p:nvPr/>
        </p:nvSpPr>
        <p:spPr>
          <a:xfrm>
            <a:off x="1677035" y="1636395"/>
            <a:ext cx="8229600" cy="701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TRANG ĐĂNG NHẬP</a:t>
            </a:r>
            <a:endParaRPr lang="vi-V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68600"/>
            <a:ext cx="8112760" cy="51161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3497580"/>
            <a:ext cx="7933690" cy="47453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572500"/>
            <a:ext cx="18288000" cy="160464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sp>
        <p:nvSpPr>
          <p:cNvPr id="10" name="TextBox 10"/>
          <p:cNvSpPr txBox="1"/>
          <p:nvPr/>
        </p:nvSpPr>
        <p:spPr>
          <a:xfrm>
            <a:off x="13825574" y="4234815"/>
            <a:ext cx="378587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0"/>
              </a:lnSpc>
            </a:pPr>
            <a:r>
              <a:rPr lang="en-US" sz="54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</a:t>
            </a:r>
          </a:p>
        </p:txBody>
      </p:sp>
      <p:grpSp>
        <p:nvGrpSpPr>
          <p:cNvPr id="34" name="Group 2"/>
          <p:cNvGrpSpPr/>
          <p:nvPr/>
        </p:nvGrpSpPr>
        <p:grpSpPr>
          <a:xfrm>
            <a:off x="0" y="-190500"/>
            <a:ext cx="18824575" cy="160464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5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</p:sp>
      </p:grpSp>
      <p:pic>
        <p:nvPicPr>
          <p:cNvPr id="38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779" r="8710" b="67694"/>
          <a:stretch>
            <a:fillRect/>
          </a:stretch>
        </p:blipFill>
        <p:spPr>
          <a:xfrm rot="10800000">
            <a:off x="11353800" y="1485900"/>
            <a:ext cx="6864350" cy="3161665"/>
          </a:xfrm>
          <a:prstGeom prst="rect">
            <a:avLst/>
          </a:prstGeom>
        </p:spPr>
      </p:pic>
      <p:grpSp>
        <p:nvGrpSpPr>
          <p:cNvPr id="4" name="Group 2"/>
          <p:cNvGrpSpPr/>
          <p:nvPr/>
        </p:nvGrpSpPr>
        <p:grpSpPr>
          <a:xfrm>
            <a:off x="0" y="8558530"/>
            <a:ext cx="18288000" cy="160464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grpSp>
        <p:nvGrpSpPr>
          <p:cNvPr id="6" name="Group 2"/>
          <p:cNvGrpSpPr/>
          <p:nvPr/>
        </p:nvGrpSpPr>
        <p:grpSpPr>
          <a:xfrm>
            <a:off x="0" y="-204470"/>
            <a:ext cx="18288000" cy="160464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</p:sp>
      </p:grpSp>
      <p:sp>
        <p:nvSpPr>
          <p:cNvPr id="25603" name="Rectangle 3"/>
          <p:cNvSpPr>
            <a:spLocks noGrp="1" noChangeArrowheads="1"/>
          </p:cNvSpPr>
          <p:nvPr/>
        </p:nvSpPr>
        <p:spPr>
          <a:xfrm>
            <a:off x="1371600" y="2324100"/>
            <a:ext cx="13848080" cy="75641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+mj-lt"/>
              <a:buAutoNum type="romanUcPeriod"/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ĐỀ TÀI</a:t>
            </a:r>
          </a:p>
          <a:p>
            <a:pPr marL="571500" indent="-571500">
              <a:buFont typeface="+mj-lt"/>
              <a:buAutoNum type="romanUcPeriod"/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THỰC HIỆN</a:t>
            </a:r>
          </a:p>
          <a:p>
            <a:pPr marL="971550" lvl="1" indent="-571500">
              <a:buFont typeface="+mj-lt"/>
              <a:buAutoNum type="arabicPeriod"/>
            </a:pPr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 CHỦ</a:t>
            </a:r>
          </a:p>
          <a:p>
            <a:pPr marL="971550" lvl="1" indent="-571500">
              <a:buFont typeface="+mj-lt"/>
              <a:buAutoNum type="arabicPeriod"/>
            </a:pPr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 HỆ THỐNG (TRANG GIẢI QUYẾT VẤN ĐỀ)</a:t>
            </a:r>
          </a:p>
          <a:p>
            <a:pPr marL="971550" lvl="1" indent="-571500">
              <a:buFont typeface="+mj-lt"/>
              <a:buAutoNum type="arabicPeriod"/>
            </a:pPr>
            <a:r>
              <a:rPr lang="en-US" altLang="en-US" sz="3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 THÀNH VIÊN</a:t>
            </a:r>
          </a:p>
          <a:p>
            <a:pPr marL="0" indent="0">
              <a:buNone/>
            </a:pPr>
            <a:r>
              <a:rPr lang="vi-VN" sz="3600" dirty="0">
                <a:solidFill>
                  <a:schemeClr val="tx2">
                    <a:lumMod val="75000"/>
                  </a:schemeClr>
                </a:solidFill>
              </a:rPr>
              <a:t>   </a:t>
            </a:r>
            <a:r>
              <a:rPr lang="vi-VN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4</a:t>
            </a:r>
            <a:r>
              <a:rPr lang="vi-VN" sz="32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vi-VN" sz="32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GIỚI THIỆU, ĐƯA RA CÁC VẤN ĐỀ THƯỜNG GẶP PHẢI</a:t>
            </a:r>
          </a:p>
          <a:p>
            <a:pPr marL="0" indent="0">
              <a:buNone/>
            </a:pPr>
            <a:r>
              <a:rPr lang="vi-V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III. ĐƯA RA VẤN ĐỀ VÀ HƯỚNG GIẢI QUYẾT </a:t>
            </a:r>
            <a:endParaRPr lang="vi-VN" sz="32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vi-VN" altLang="en-US" sz="3600" b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IV. </a:t>
            </a:r>
            <a:r>
              <a:rPr lang="vi-V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HÌNH PHẦN CỨNG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ldLvl="0"/>
      <p:bldP spid="2560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200" y="1028700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0" y="-1905"/>
            <a:ext cx="18288000" cy="141160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sp>
        <p:nvSpPr>
          <p:cNvPr id="10" name="TextBox 12"/>
          <p:cNvSpPr txBox="1"/>
          <p:nvPr/>
        </p:nvSpPr>
        <p:spPr>
          <a:xfrm>
            <a:off x="2590800" y="6477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sp>
        <p:nvSpPr>
          <p:cNvPr id="11" name="Content Placeholder 2"/>
          <p:cNvSpPr>
            <a:spLocks noGrp="1"/>
          </p:cNvSpPr>
          <p:nvPr/>
        </p:nvSpPr>
        <p:spPr>
          <a:xfrm>
            <a:off x="533400" y="1748155"/>
            <a:ext cx="8229600" cy="660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Font typeface="+mj-lt"/>
              <a:buNone/>
            </a:pPr>
            <a:r>
              <a:rPr 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Code HTML Đăng nhập:</a:t>
            </a:r>
            <a:endParaRPr 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400300"/>
            <a:ext cx="8945880" cy="6842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092" y="9235440"/>
            <a:ext cx="3101340" cy="4038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200" y="1028700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0" y="-1905"/>
            <a:ext cx="18288000" cy="141160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sp>
        <p:nvSpPr>
          <p:cNvPr id="10" name="TextBox 12"/>
          <p:cNvSpPr txBox="1"/>
          <p:nvPr/>
        </p:nvSpPr>
        <p:spPr>
          <a:xfrm>
            <a:off x="2590800" y="6477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sp>
        <p:nvSpPr>
          <p:cNvPr id="11" name="Content Placeholder 2"/>
          <p:cNvSpPr>
            <a:spLocks noGrp="1"/>
          </p:cNvSpPr>
          <p:nvPr/>
        </p:nvSpPr>
        <p:spPr>
          <a:xfrm>
            <a:off x="533400" y="1748155"/>
            <a:ext cx="8229600" cy="660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Font typeface="+mj-lt"/>
              <a:buNone/>
            </a:pPr>
            <a:r>
              <a:rPr 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Code JAVASCRIPT </a:t>
            </a:r>
            <a:r>
              <a:rPr lang="en-US" sz="32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Đăng</a:t>
            </a:r>
            <a:r>
              <a:rPr 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nhập</a:t>
            </a:r>
            <a:r>
              <a:rPr lang="en-US" sz="3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  <a:endParaRPr lang="en-US" sz="32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E79B07B-F32C-3C6E-8494-DB8DA5B9C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376701"/>
            <a:ext cx="13868400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16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2"/>
          <p:cNvSpPr txBox="1"/>
          <p:nvPr/>
        </p:nvSpPr>
        <p:spPr>
          <a:xfrm>
            <a:off x="2033270" y="2667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MÔ HÌNH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PHẦN CỨNG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114800" y="1181100"/>
            <a:ext cx="10375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Hình ảnh 6">
            <a:extLst>
              <a:ext uri="{FF2B5EF4-FFF2-40B4-BE49-F238E27FC236}">
                <a16:creationId xmlns:a16="http://schemas.microsoft.com/office/drawing/2014/main" id="{5C33F49C-6DB7-6389-2931-54BED4EC1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80185"/>
            <a:ext cx="7778111" cy="7778111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4D089A7B-14CF-2924-BBDD-AA7581BB7C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46" t="12194" b="7749"/>
          <a:stretch/>
        </p:blipFill>
        <p:spPr>
          <a:xfrm>
            <a:off x="9707918" y="1796851"/>
            <a:ext cx="6955145" cy="82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08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300480" cy="10331450"/>
            <a:chOff x="0" y="0"/>
            <a:chExt cx="1472613" cy="325416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472613" cy="3254164"/>
            </a:xfrm>
            <a:custGeom>
              <a:avLst/>
              <a:gdLst/>
              <a:ahLst/>
              <a:cxnLst/>
              <a:rect l="l" t="t" r="r" b="b"/>
              <a:pathLst>
                <a:path w="1472613" h="3479800">
                  <a:moveTo>
                    <a:pt x="0" y="0"/>
                  </a:moveTo>
                  <a:lnTo>
                    <a:pt x="1472613" y="0"/>
                  </a:lnTo>
                  <a:lnTo>
                    <a:pt x="1472613" y="3479800"/>
                  </a:lnTo>
                  <a:lnTo>
                    <a:pt x="0" y="347980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4" name="Group 2"/>
          <p:cNvGrpSpPr/>
          <p:nvPr/>
        </p:nvGrpSpPr>
        <p:grpSpPr>
          <a:xfrm>
            <a:off x="16992600" y="0"/>
            <a:ext cx="1300480" cy="10331450"/>
            <a:chOff x="0" y="0"/>
            <a:chExt cx="1472613" cy="325416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" name="Freeform 3"/>
            <p:cNvSpPr/>
            <p:nvPr/>
          </p:nvSpPr>
          <p:spPr>
            <a:xfrm>
              <a:off x="0" y="0"/>
              <a:ext cx="1472613" cy="3254164"/>
            </a:xfrm>
            <a:custGeom>
              <a:avLst/>
              <a:gdLst/>
              <a:ahLst/>
              <a:cxnLst/>
              <a:rect l="l" t="t" r="r" b="b"/>
              <a:pathLst>
                <a:path w="1472613" h="3479800">
                  <a:moveTo>
                    <a:pt x="0" y="0"/>
                  </a:moveTo>
                  <a:lnTo>
                    <a:pt x="1472613" y="0"/>
                  </a:lnTo>
                  <a:lnTo>
                    <a:pt x="1472613" y="3479800"/>
                  </a:lnTo>
                  <a:lnTo>
                    <a:pt x="0" y="3479800"/>
                  </a:lnTo>
                  <a:close/>
                </a:path>
              </a:pathLst>
            </a:custGeom>
            <a:grpFill/>
          </p:spPr>
        </p:sp>
      </p:grpSp>
      <p:sp>
        <p:nvSpPr>
          <p:cNvPr id="17" name="Title 1"/>
          <p:cNvSpPr txBox="1"/>
          <p:nvPr/>
        </p:nvSpPr>
        <p:spPr bwMode="auto">
          <a:xfrm>
            <a:off x="4267200" y="571500"/>
            <a:ext cx="9116060" cy="944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4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NHẬN XÉT CHUNG</a:t>
            </a:r>
          </a:p>
        </p:txBody>
      </p:sp>
      <p:sp>
        <p:nvSpPr>
          <p:cNvPr id="18" name="TextBox 2"/>
          <p:cNvSpPr txBox="1"/>
          <p:nvPr/>
        </p:nvSpPr>
        <p:spPr>
          <a:xfrm>
            <a:off x="3041967" y="1790700"/>
            <a:ext cx="1296003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  <a:p>
            <a:pPr marL="342900" indent="-342900">
              <a:buFont typeface="Times New Roman" panose="02020603050405020304" pitchFamily="18" charset="0"/>
              <a:buChar char="−"/>
            </a:pPr>
            <a:r>
              <a:rPr lang="vi-V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Times New Roman" panose="02020603050405020304" pitchFamily="18" charset="0"/>
              <a:buChar char="+"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 dùng dễ dàng tương tá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</a:t>
            </a:r>
          </a:p>
          <a:p>
            <a:pPr marL="342900" indent="-342900">
              <a:buFont typeface="Times New Roman" panose="02020603050405020304" pitchFamily="18" charset="0"/>
              <a:buChar char="+"/>
            </a:pP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có thể lấp đặt ở mội nơi và dễ dàng kết nối với trang </a:t>
            </a:r>
            <a:r>
              <a:rPr lang="vi-V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wed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Times New Roman" panose="02020603050405020304" pitchFamily="18" charset="0"/>
              <a:buChar char="−"/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Times New Roman" panose="02020603050405020304" pitchFamily="18" charset="0"/>
              <a:buChar char="+"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ếu gặp phải vặt cản thì hệ thống có thể báo động sai.</a:t>
            </a:r>
          </a:p>
          <a:p>
            <a:pPr marL="342900" indent="-342900">
              <a:buFont typeface="Times New Roman" panose="02020603050405020304" pitchFamily="18" charset="0"/>
              <a:buChar char="+"/>
            </a:pPr>
            <a:r>
              <a:rPr lang="vi-V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cứng còn đơn giản, chỉ dừng lại ở mẫu thử, chưa là sản phẩm hoàn chỉnh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Times New Roman" panose="02020603050405020304" pitchFamily="18" charset="0"/>
              <a:buChar char="+"/>
            </a:pP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486272" y="1409798"/>
            <a:ext cx="65639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300480" cy="10331450"/>
            <a:chOff x="0" y="0"/>
            <a:chExt cx="1472613" cy="325416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472613" cy="3254164"/>
            </a:xfrm>
            <a:custGeom>
              <a:avLst/>
              <a:gdLst/>
              <a:ahLst/>
              <a:cxnLst/>
              <a:rect l="l" t="t" r="r" b="b"/>
              <a:pathLst>
                <a:path w="1472613" h="3479800">
                  <a:moveTo>
                    <a:pt x="0" y="0"/>
                  </a:moveTo>
                  <a:lnTo>
                    <a:pt x="1472613" y="0"/>
                  </a:lnTo>
                  <a:lnTo>
                    <a:pt x="1472613" y="3479800"/>
                  </a:lnTo>
                  <a:lnTo>
                    <a:pt x="0" y="347980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6" name="Group 2"/>
          <p:cNvGrpSpPr/>
          <p:nvPr/>
        </p:nvGrpSpPr>
        <p:grpSpPr>
          <a:xfrm>
            <a:off x="16992600" y="0"/>
            <a:ext cx="1300480" cy="10331450"/>
            <a:chOff x="0" y="0"/>
            <a:chExt cx="1472613" cy="325416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" name="Freeform 3"/>
            <p:cNvSpPr/>
            <p:nvPr/>
          </p:nvSpPr>
          <p:spPr>
            <a:xfrm>
              <a:off x="0" y="0"/>
              <a:ext cx="1472613" cy="3254164"/>
            </a:xfrm>
            <a:custGeom>
              <a:avLst/>
              <a:gdLst/>
              <a:ahLst/>
              <a:cxnLst/>
              <a:rect l="l" t="t" r="r" b="b"/>
              <a:pathLst>
                <a:path w="1472613" h="3479800">
                  <a:moveTo>
                    <a:pt x="0" y="0"/>
                  </a:moveTo>
                  <a:lnTo>
                    <a:pt x="1472613" y="0"/>
                  </a:lnTo>
                  <a:lnTo>
                    <a:pt x="1472613" y="3479800"/>
                  </a:lnTo>
                  <a:lnTo>
                    <a:pt x="0" y="3479800"/>
                  </a:lnTo>
                  <a:close/>
                </a:path>
              </a:pathLst>
            </a:custGeom>
            <a:grpFill/>
          </p:spPr>
        </p:sp>
      </p:grpSp>
      <p:sp>
        <p:nvSpPr>
          <p:cNvPr id="30" name="Title 1"/>
          <p:cNvSpPr txBox="1"/>
          <p:nvPr/>
        </p:nvSpPr>
        <p:spPr bwMode="auto">
          <a:xfrm>
            <a:off x="5181447" y="571500"/>
            <a:ext cx="70866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9966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6633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4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</a:p>
        </p:txBody>
      </p:sp>
      <p:sp>
        <p:nvSpPr>
          <p:cNvPr id="31" name="TextBox 5"/>
          <p:cNvSpPr txBox="1"/>
          <p:nvPr/>
        </p:nvSpPr>
        <p:spPr>
          <a:xfrm>
            <a:off x="2971800" y="2552700"/>
            <a:ext cx="1213675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Tx/>
              <a:buSzTx/>
              <a:buFont typeface="Times New Roman" panose="02020603050405020304" pitchFamily="18" charset="0"/>
              <a:buChar char="−"/>
            </a:pPr>
            <a:r>
              <a:rPr lang="vi-VN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Nâng cấp phần cứng: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Sử dụng linh kiện có chất lượng cao, đảm bảo hoạt động về lâu dài; Thêm các linh kiện chống nhiễu; Chế tạo mô hình có lớp vỏ cứng cáp, vững chắc nhằm chống tác nhân vật lý hoặc hóa học,… </a:t>
            </a:r>
          </a:p>
          <a:p>
            <a:pPr marL="342900" indent="-342900" algn="l">
              <a:buClrTx/>
              <a:buSzTx/>
              <a:buFont typeface="Times New Roman" panose="02020603050405020304" pitchFamily="18" charset="0"/>
              <a:buChar char="−"/>
            </a:pPr>
            <a:r>
              <a:rPr lang="vi-VN" sz="4000" dirty="0">
                <a:latin typeface="+mj-lt"/>
              </a:rPr>
              <a:t> Có thể sử dụng hệ thống </a:t>
            </a:r>
            <a:r>
              <a:rPr lang="vi-VN" sz="4000" dirty="0" err="1">
                <a:latin typeface="+mj-lt"/>
              </a:rPr>
              <a:t>camera</a:t>
            </a:r>
            <a:r>
              <a:rPr lang="vi-VN" sz="4000" dirty="0">
                <a:latin typeface="+mj-lt"/>
              </a:rPr>
              <a:t> để quan sát</a:t>
            </a:r>
            <a:endParaRPr lang="vi-V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ClrTx/>
              <a:buSzTx/>
              <a:buFont typeface="Times New Roman" panose="02020603050405020304" pitchFamily="18" charset="0"/>
              <a:buChar char="−"/>
            </a:pPr>
            <a:r>
              <a:rPr lang="vi-VN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Nâng cấp phần mềm: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l">
              <a:buClrTx/>
              <a:buSzTx/>
              <a:buFont typeface="Times New Roman" panose="02020603050405020304" pitchFamily="18" charset="0"/>
              <a:buChar char="−"/>
            </a:pPr>
            <a:r>
              <a:rPr lang="vi-VN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Cải tiến thuật toán, giảm tiêu hao tài nguyên bộ nhớ.</a:t>
            </a:r>
          </a:p>
          <a:p>
            <a:pPr marL="342900" indent="-342900" algn="l">
              <a:buClrTx/>
              <a:buSzTx/>
              <a:buFont typeface="Times New Roman" panose="02020603050405020304" pitchFamily="18" charset="0"/>
              <a:buChar char="−"/>
            </a:pPr>
            <a:r>
              <a:rPr lang="vi-VN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cần sinh động, đa dạng hơn. 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5486272" y="1409798"/>
            <a:ext cx="65639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 Box 32"/>
          <p:cNvSpPr txBox="1"/>
          <p:nvPr/>
        </p:nvSpPr>
        <p:spPr>
          <a:xfrm>
            <a:off x="3352800" y="1485900"/>
            <a:ext cx="2438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/>
              <a:t>:</a:t>
            </a:r>
          </a:p>
        </p:txBody>
      </p:sp>
      <p:sp>
        <p:nvSpPr>
          <p:cNvPr id="34" name="Text Box 33"/>
          <p:cNvSpPr txBox="1"/>
          <p:nvPr/>
        </p:nvSpPr>
        <p:spPr>
          <a:xfrm>
            <a:off x="2971800" y="1790700"/>
            <a:ext cx="398589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Hướng phát triển</a:t>
            </a:r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EC0EB21-B9F9-4BBE-A5E0-CD0717A00158}"/>
              </a:ext>
            </a:extLst>
          </p:cNvPr>
          <p:cNvSpPr txBox="1"/>
          <p:nvPr/>
        </p:nvSpPr>
        <p:spPr>
          <a:xfrm>
            <a:off x="4267200" y="647700"/>
            <a:ext cx="929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CHIA NHIỆM VỤ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63572E98-1A89-1248-2423-90A90897C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24815" r="34167" b="30741"/>
          <a:stretch/>
        </p:blipFill>
        <p:spPr>
          <a:xfrm>
            <a:off x="1600200" y="2373443"/>
            <a:ext cx="14719300" cy="7239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3814"/>
            <a:ext cx="18288000" cy="10323963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927667" y="6591300"/>
            <a:ext cx="12432665" cy="1378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Cảm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ơn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thầy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và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các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bạn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đã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lắng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nghe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300480" cy="10331450"/>
            <a:chOff x="0" y="0"/>
            <a:chExt cx="1472613" cy="325416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472613" cy="3254164"/>
            </a:xfrm>
            <a:custGeom>
              <a:avLst/>
              <a:gdLst/>
              <a:ahLst/>
              <a:cxnLst/>
              <a:rect l="l" t="t" r="r" b="b"/>
              <a:pathLst>
                <a:path w="1472613" h="3479800">
                  <a:moveTo>
                    <a:pt x="0" y="0"/>
                  </a:moveTo>
                  <a:lnTo>
                    <a:pt x="1472613" y="0"/>
                  </a:lnTo>
                  <a:lnTo>
                    <a:pt x="1472613" y="3479800"/>
                  </a:lnTo>
                  <a:lnTo>
                    <a:pt x="0" y="3479800"/>
                  </a:lnTo>
                  <a:close/>
                </a:path>
              </a:pathLst>
            </a:custGeom>
            <a:grpFill/>
          </p:spPr>
        </p:sp>
      </p:grpSp>
      <p:sp>
        <p:nvSpPr>
          <p:cNvPr id="6" name="TextBox 6"/>
          <p:cNvSpPr txBox="1"/>
          <p:nvPr/>
        </p:nvSpPr>
        <p:spPr>
          <a:xfrm>
            <a:off x="2236318" y="1425575"/>
            <a:ext cx="6503128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40"/>
              </a:lnSpc>
            </a:pPr>
            <a:r>
              <a:rPr lang="en-US" sz="3200" b="1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MỤC TIÊU: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76746" y="2273635"/>
            <a:ext cx="12725400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100"/>
              </a:lnSpc>
            </a:pPr>
            <a:r>
              <a:rPr lang="vi-VN" sz="320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được hệ thống thông báo ngập lụt ở 1 số tuyến đường trên trên địa bàn thành phố và đưa ra cảnh báo cho người dân phòng tránh.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256790" y="1425575"/>
            <a:ext cx="13251815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6"/>
          <p:cNvSpPr txBox="1"/>
          <p:nvPr/>
        </p:nvSpPr>
        <p:spPr>
          <a:xfrm>
            <a:off x="2285763" y="3572150"/>
            <a:ext cx="13898501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440"/>
              </a:lnSpc>
            </a:pPr>
            <a:r>
              <a:rPr lang="en-US" sz="3200" b="1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LÝ DO CHỌN ĐỀ TÀI: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582" y="4686081"/>
            <a:ext cx="70866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Triều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cường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khiến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ngập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lụt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khiến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Tx/>
              <a:buChar char="-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ngập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AutoShape 2" descr="E:\C%C3%B4ng ngh%E1%BB%87 iot\h%E1%BB%87 th%E1%BB%91ng IOT\hinh anh\anh-1-ngap-can-tho-1-9679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4" descr="E:\C%C3%B4ng ngh%E1%BB%87 iot\h%E1%BB%87 th%E1%BB%91ng IOT\hinh anh\anh-1-ngap-can-tho-1-9679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" name="AutoShape 6" descr="E:\C%C3%B4ng ngh%E1%BB%87 iot\h%E1%BB%87 th%E1%BB%91ng IOT\hinh anh\anh-1-ngap-can-tho-1-9679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4686300"/>
            <a:ext cx="6423660" cy="4290060"/>
          </a:xfrm>
          <a:prstGeom prst="rect">
            <a:avLst/>
          </a:prstGeom>
        </p:spPr>
      </p:pic>
      <p:grpSp>
        <p:nvGrpSpPr>
          <p:cNvPr id="14" name="Group 2"/>
          <p:cNvGrpSpPr/>
          <p:nvPr/>
        </p:nvGrpSpPr>
        <p:grpSpPr>
          <a:xfrm>
            <a:off x="16992600" y="0"/>
            <a:ext cx="1300480" cy="10331450"/>
            <a:chOff x="0" y="0"/>
            <a:chExt cx="1472613" cy="325416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" name="Freeform 3"/>
            <p:cNvSpPr/>
            <p:nvPr/>
          </p:nvSpPr>
          <p:spPr>
            <a:xfrm>
              <a:off x="0" y="0"/>
              <a:ext cx="1472613" cy="3254164"/>
            </a:xfrm>
            <a:custGeom>
              <a:avLst/>
              <a:gdLst/>
              <a:ahLst/>
              <a:cxnLst/>
              <a:rect l="l" t="t" r="r" b="b"/>
              <a:pathLst>
                <a:path w="1472613" h="3479800">
                  <a:moveTo>
                    <a:pt x="0" y="0"/>
                  </a:moveTo>
                  <a:lnTo>
                    <a:pt x="1472613" y="0"/>
                  </a:lnTo>
                  <a:lnTo>
                    <a:pt x="1472613" y="3479800"/>
                  </a:lnTo>
                  <a:lnTo>
                    <a:pt x="0" y="3479800"/>
                  </a:lnTo>
                  <a:close/>
                </a:path>
              </a:pathLst>
            </a:custGeom>
            <a:grpFill/>
          </p:spPr>
        </p:sp>
      </p:grpSp>
      <p:sp>
        <p:nvSpPr>
          <p:cNvPr id="16" name="TextBox 12"/>
          <p:cNvSpPr txBox="1"/>
          <p:nvPr/>
        </p:nvSpPr>
        <p:spPr>
          <a:xfrm>
            <a:off x="6019800" y="461010"/>
            <a:ext cx="59258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440"/>
              </a:lnSpc>
              <a:spcBef>
                <a:spcPct val="0"/>
              </a:spcBef>
            </a:pPr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I. GIỚI THIỆU ĐỀ TÀI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4" grpId="0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676248" y="1562100"/>
            <a:ext cx="6503128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40"/>
              </a:lnSpc>
            </a:pPr>
            <a:r>
              <a:rPr lang="en-US" sz="3200" b="1" u="sng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MÔ TẢ Ý TƯỞNG: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19800" y="461010"/>
            <a:ext cx="5925820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440"/>
              </a:lnSpc>
              <a:spcBef>
                <a:spcPct val="0"/>
              </a:spcBef>
            </a:pPr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I. GIỚI THIỆU ĐỀ TÀI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256790" y="1425575"/>
            <a:ext cx="13251815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Box 29"/>
          <p:cNvSpPr txBox="1"/>
          <p:nvPr/>
        </p:nvSpPr>
        <p:spPr>
          <a:xfrm>
            <a:off x="1752600" y="2668270"/>
            <a:ext cx="735711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Times New Roman" panose="02020603050405020304" pitchFamily="18" charset="0"/>
              <a:buChar char="−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Thiết kế mô hình phần cứng.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−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Xây dựng giao diện website như yêu cầu.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Times New Roman" panose="02020603050405020304" pitchFamily="18" charset="0"/>
              <a:buChar char="−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Thực hiện công việc liên kết firebase và điều khiển các thiết bị thông qua website 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0" y="-44450"/>
            <a:ext cx="1300480" cy="10331450"/>
            <a:chOff x="0" y="0"/>
            <a:chExt cx="1472613" cy="325416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472613" cy="3254164"/>
            </a:xfrm>
            <a:custGeom>
              <a:avLst/>
              <a:gdLst/>
              <a:ahLst/>
              <a:cxnLst/>
              <a:rect l="l" t="t" r="r" b="b"/>
              <a:pathLst>
                <a:path w="1472613" h="3479800">
                  <a:moveTo>
                    <a:pt x="0" y="0"/>
                  </a:moveTo>
                  <a:lnTo>
                    <a:pt x="1472613" y="0"/>
                  </a:lnTo>
                  <a:lnTo>
                    <a:pt x="1472613" y="3479800"/>
                  </a:lnTo>
                  <a:lnTo>
                    <a:pt x="0" y="347980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4" name="Group 2"/>
          <p:cNvGrpSpPr/>
          <p:nvPr/>
        </p:nvGrpSpPr>
        <p:grpSpPr>
          <a:xfrm>
            <a:off x="16992600" y="0"/>
            <a:ext cx="1300480" cy="10331450"/>
            <a:chOff x="0" y="0"/>
            <a:chExt cx="1472613" cy="325416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" name="Freeform 3"/>
            <p:cNvSpPr/>
            <p:nvPr/>
          </p:nvSpPr>
          <p:spPr>
            <a:xfrm>
              <a:off x="0" y="0"/>
              <a:ext cx="1472613" cy="3254164"/>
            </a:xfrm>
            <a:custGeom>
              <a:avLst/>
              <a:gdLst/>
              <a:ahLst/>
              <a:cxnLst/>
              <a:rect l="l" t="t" r="r" b="b"/>
              <a:pathLst>
                <a:path w="1472613" h="3479800">
                  <a:moveTo>
                    <a:pt x="0" y="0"/>
                  </a:moveTo>
                  <a:lnTo>
                    <a:pt x="1472613" y="0"/>
                  </a:lnTo>
                  <a:lnTo>
                    <a:pt x="1472613" y="3479800"/>
                  </a:lnTo>
                  <a:lnTo>
                    <a:pt x="0" y="3479800"/>
                  </a:lnTo>
                  <a:close/>
                </a:path>
              </a:pathLst>
            </a:custGeom>
            <a:grpFill/>
          </p:spPr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762500"/>
            <a:ext cx="10312400" cy="50304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835" y="1602105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4600" y="9525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35" y="9625965"/>
            <a:ext cx="18288000" cy="66103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grpSp>
        <p:nvGrpSpPr>
          <p:cNvPr id="7" name="Group 2"/>
          <p:cNvGrpSpPr/>
          <p:nvPr/>
        </p:nvGrpSpPr>
        <p:grpSpPr>
          <a:xfrm>
            <a:off x="635" y="-184150"/>
            <a:ext cx="18287365" cy="66103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</p:sp>
      </p:grpSp>
      <p:sp>
        <p:nvSpPr>
          <p:cNvPr id="4" name="Content Placeholder 2"/>
          <p:cNvSpPr>
            <a:spLocks noGrp="1"/>
          </p:cNvSpPr>
          <p:nvPr/>
        </p:nvSpPr>
        <p:spPr>
          <a:xfrm>
            <a:off x="1677035" y="1636395"/>
            <a:ext cx="8229600" cy="16795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3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 CHỦ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Ý tưởng về bố cục</a:t>
            </a: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23808DF5-FF4A-2411-8582-19096460FC1A}"/>
              </a:ext>
            </a:extLst>
          </p:cNvPr>
          <p:cNvSpPr/>
          <p:nvPr/>
        </p:nvSpPr>
        <p:spPr>
          <a:xfrm>
            <a:off x="2519597" y="3079910"/>
            <a:ext cx="2815652" cy="601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97807D1C-68D2-9701-F9C1-3B98DEE9E8BD}"/>
              </a:ext>
            </a:extLst>
          </p:cNvPr>
          <p:cNvSpPr txBox="1"/>
          <p:nvPr/>
        </p:nvSpPr>
        <p:spPr>
          <a:xfrm>
            <a:off x="2748832" y="5250637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NAVIGATION (30%)</a:t>
            </a:r>
            <a:endParaRPr lang="vi-VN" sz="2800" b="1" dirty="0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372AE068-AAA5-2366-EF7E-64EB555D8991}"/>
              </a:ext>
            </a:extLst>
          </p:cNvPr>
          <p:cNvSpPr/>
          <p:nvPr/>
        </p:nvSpPr>
        <p:spPr>
          <a:xfrm>
            <a:off x="5492032" y="3079911"/>
            <a:ext cx="10435017" cy="1650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A137B422-FF85-B48A-F746-42F4E2D246F1}"/>
              </a:ext>
            </a:extLst>
          </p:cNvPr>
          <p:cNvSpPr txBox="1"/>
          <p:nvPr/>
        </p:nvSpPr>
        <p:spPr>
          <a:xfrm>
            <a:off x="9825016" y="3537457"/>
            <a:ext cx="2444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LOGO</a:t>
            </a:r>
          </a:p>
          <a:p>
            <a:pPr algn="ctr"/>
            <a:r>
              <a:rPr lang="en-US" sz="3200" b="1" dirty="0">
                <a:latin typeface="+mj-lt"/>
              </a:rPr>
              <a:t>(30%)</a:t>
            </a:r>
            <a:endParaRPr lang="vi-VN" sz="3200" b="1" dirty="0">
              <a:latin typeface="+mj-lt"/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DE718D6-9B2D-6D52-39FF-2330508AE08F}"/>
              </a:ext>
            </a:extLst>
          </p:cNvPr>
          <p:cNvSpPr/>
          <p:nvPr/>
        </p:nvSpPr>
        <p:spPr>
          <a:xfrm>
            <a:off x="5492031" y="4842352"/>
            <a:ext cx="10435017" cy="4257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796902D6-445E-740F-A22B-6B81905D1B56}"/>
              </a:ext>
            </a:extLst>
          </p:cNvPr>
          <p:cNvSpPr txBox="1"/>
          <p:nvPr/>
        </p:nvSpPr>
        <p:spPr>
          <a:xfrm>
            <a:off x="7925687" y="5833852"/>
            <a:ext cx="5750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Background</a:t>
            </a:r>
            <a:r>
              <a:rPr lang="vi-VN" sz="36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TÊN ĐỀ TÀI</a:t>
            </a:r>
          </a:p>
          <a:p>
            <a:pPr algn="ctr"/>
            <a:r>
              <a:rPr lang="vi-VN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(50%)</a:t>
            </a:r>
            <a:endParaRPr lang="vi-VN" sz="3600" b="1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835" y="1602105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4600" y="9525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35" y="9625965"/>
            <a:ext cx="18288000" cy="66103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grpSp>
        <p:nvGrpSpPr>
          <p:cNvPr id="7" name="Group 2"/>
          <p:cNvGrpSpPr/>
          <p:nvPr/>
        </p:nvGrpSpPr>
        <p:grpSpPr>
          <a:xfrm>
            <a:off x="635" y="-184150"/>
            <a:ext cx="18287365" cy="66103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</p:sp>
      </p:grpSp>
      <p:sp>
        <p:nvSpPr>
          <p:cNvPr id="4" name="Content Placeholder 2"/>
          <p:cNvSpPr>
            <a:spLocks noGrp="1"/>
          </p:cNvSpPr>
          <p:nvPr/>
        </p:nvSpPr>
        <p:spPr>
          <a:xfrm>
            <a:off x="1677035" y="1636395"/>
            <a:ext cx="8229600" cy="16795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của thanh menu </a:t>
            </a: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(Navigation)</a:t>
            </a:r>
            <a:endParaRPr 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4769"/>
          <a:stretch/>
        </p:blipFill>
        <p:spPr>
          <a:xfrm>
            <a:off x="1600201" y="2252345"/>
            <a:ext cx="2590800" cy="6941820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/>
        </p:nvGraphicFramePr>
        <p:xfrm>
          <a:off x="6096000" y="2476500"/>
          <a:ext cx="9855835" cy="6045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V="1">
            <a:off x="3733800" y="3238500"/>
            <a:ext cx="2321560" cy="15405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733800" y="4381500"/>
            <a:ext cx="2362200" cy="9309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733800" y="5676900"/>
            <a:ext cx="2362200" cy="927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733800" y="6226810"/>
            <a:ext cx="2362200" cy="66929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733800" y="6684010"/>
            <a:ext cx="2286000" cy="143129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200" y="1028700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0" y="-38100"/>
            <a:ext cx="18288000" cy="990600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sp>
        <p:nvSpPr>
          <p:cNvPr id="14" name="TextBox 12"/>
          <p:cNvSpPr txBox="1"/>
          <p:nvPr/>
        </p:nvSpPr>
        <p:spPr>
          <a:xfrm>
            <a:off x="2590800" y="2667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0" y="9258300"/>
            <a:ext cx="18288000" cy="990600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sp>
        <p:nvSpPr>
          <p:cNvPr id="20" name="Content Placeholder 2"/>
          <p:cNvSpPr>
            <a:spLocks noGrp="1"/>
          </p:cNvSpPr>
          <p:nvPr/>
        </p:nvSpPr>
        <p:spPr>
          <a:xfrm>
            <a:off x="609600" y="1333500"/>
            <a:ext cx="8229600" cy="660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buClrTx/>
              <a:buSzTx/>
              <a:buFont typeface="+mj-lt"/>
              <a:buNone/>
            </a:pPr>
            <a:r>
              <a:rPr 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Code HTML thanh menu</a:t>
            </a:r>
            <a:endParaRPr 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986BF0E-79C0-6140-DEDC-7230A3474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80" r="41212" b="17305"/>
          <a:stretch/>
        </p:blipFill>
        <p:spPr>
          <a:xfrm>
            <a:off x="2133600" y="1846464"/>
            <a:ext cx="13411200" cy="75148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124835" y="1602105"/>
            <a:ext cx="112642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14600" y="952500"/>
            <a:ext cx="1422146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NỘI DUNG THỰC HIỆN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35" y="9625965"/>
            <a:ext cx="18288000" cy="66103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</p:spPr>
        </p:sp>
      </p:grpSp>
      <p:grpSp>
        <p:nvGrpSpPr>
          <p:cNvPr id="7" name="Group 2"/>
          <p:cNvGrpSpPr/>
          <p:nvPr/>
        </p:nvGrpSpPr>
        <p:grpSpPr>
          <a:xfrm>
            <a:off x="635" y="-184150"/>
            <a:ext cx="18287365" cy="661035"/>
            <a:chOff x="0" y="0"/>
            <a:chExt cx="6186311" cy="10986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Freeform 3"/>
            <p:cNvSpPr/>
            <p:nvPr/>
          </p:nvSpPr>
          <p:spPr>
            <a:xfrm>
              <a:off x="0" y="0"/>
              <a:ext cx="6186311" cy="1098667"/>
            </a:xfrm>
            <a:custGeom>
              <a:avLst/>
              <a:gdLst/>
              <a:ahLst/>
              <a:cxnLst/>
              <a:rect l="l" t="t" r="r" b="b"/>
              <a:pathLst>
                <a:path w="6186311" h="1098667">
                  <a:moveTo>
                    <a:pt x="0" y="0"/>
                  </a:moveTo>
                  <a:lnTo>
                    <a:pt x="6186311" y="0"/>
                  </a:lnTo>
                  <a:lnTo>
                    <a:pt x="6186311" y="1098667"/>
                  </a:lnTo>
                  <a:lnTo>
                    <a:pt x="0" y="1098667"/>
                  </a:ln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</p:sp>
      </p:grpSp>
      <p:sp>
        <p:nvSpPr>
          <p:cNvPr id="4" name="Content Placeholder 2"/>
          <p:cNvSpPr>
            <a:spLocks noGrp="1"/>
          </p:cNvSpPr>
          <p:nvPr/>
        </p:nvSpPr>
        <p:spPr>
          <a:xfrm>
            <a:off x="1677035" y="1636395"/>
            <a:ext cx="8229600" cy="660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9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6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2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48556609-8D4C-45D6-0C65-6D043A51E5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6" t="9259" r="1251" b="7778"/>
          <a:stretch/>
        </p:blipFill>
        <p:spPr>
          <a:xfrm>
            <a:off x="1646237" y="2331084"/>
            <a:ext cx="14221460" cy="69252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999</Words>
  <Application>Microsoft Office PowerPoint</Application>
  <PresentationFormat>Tùy chỉnh</PresentationFormat>
  <Paragraphs>124</Paragraphs>
  <Slides>36</Slides>
  <Notes>9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36</vt:i4>
      </vt:variant>
    </vt:vector>
  </HeadingPairs>
  <TitlesOfParts>
    <vt:vector size="41" baseType="lpstr">
      <vt:lpstr>Times New Roman</vt:lpstr>
      <vt:lpstr>Wingdings</vt:lpstr>
      <vt:lpstr>Arial</vt:lpstr>
      <vt:lpstr>Calibri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Avocado Healthy Food Presentation</dc:title>
  <dc:creator>Asus TUF</dc:creator>
  <cp:lastModifiedBy>lê</cp:lastModifiedBy>
  <cp:revision>140</cp:revision>
  <dcterms:created xsi:type="dcterms:W3CDTF">2006-08-16T00:00:00Z</dcterms:created>
  <dcterms:modified xsi:type="dcterms:W3CDTF">2022-12-13T15:26:39Z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9CC60E0A34374CE2A25A3954071B75E8</vt:lpwstr>
  </property>
  <property fmtid="{D5CDD505-2E9C-101B-9397-08002B2CF9AE}" pid="3" name="KSOProductBuildVer">
    <vt:lpwstr>1033-11.2.0.11417</vt:lpwstr>
  </property>
</Properties>
</file>